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4" r:id="rId2"/>
  </p:sldMasterIdLst>
  <p:notesMasterIdLst>
    <p:notesMasterId r:id="rId52"/>
  </p:notesMasterIdLst>
  <p:sldIdLst>
    <p:sldId id="393" r:id="rId3"/>
    <p:sldId id="286" r:id="rId4"/>
    <p:sldId id="300" r:id="rId5"/>
    <p:sldId id="414" r:id="rId6"/>
    <p:sldId id="415" r:id="rId7"/>
    <p:sldId id="416" r:id="rId8"/>
    <p:sldId id="398" r:id="rId9"/>
    <p:sldId id="408" r:id="rId10"/>
    <p:sldId id="409" r:id="rId11"/>
    <p:sldId id="396" r:id="rId12"/>
    <p:sldId id="395" r:id="rId13"/>
    <p:sldId id="399" r:id="rId14"/>
    <p:sldId id="411" r:id="rId15"/>
    <p:sldId id="400" r:id="rId16"/>
    <p:sldId id="417" r:id="rId17"/>
    <p:sldId id="401" r:id="rId18"/>
    <p:sldId id="402" r:id="rId19"/>
    <p:sldId id="403" r:id="rId20"/>
    <p:sldId id="404" r:id="rId21"/>
    <p:sldId id="412" r:id="rId22"/>
    <p:sldId id="413" r:id="rId23"/>
    <p:sldId id="405" r:id="rId24"/>
    <p:sldId id="406" r:id="rId25"/>
    <p:sldId id="407" r:id="rId26"/>
    <p:sldId id="397" r:id="rId27"/>
    <p:sldId id="324" r:id="rId28"/>
    <p:sldId id="293" r:id="rId29"/>
    <p:sldId id="263" r:id="rId30"/>
    <p:sldId id="347" r:id="rId31"/>
    <p:sldId id="328" r:id="rId32"/>
    <p:sldId id="387" r:id="rId33"/>
    <p:sldId id="379" r:id="rId34"/>
    <p:sldId id="351" r:id="rId35"/>
    <p:sldId id="378" r:id="rId36"/>
    <p:sldId id="385" r:id="rId37"/>
    <p:sldId id="382" r:id="rId38"/>
    <p:sldId id="375" r:id="rId39"/>
    <p:sldId id="391" r:id="rId40"/>
    <p:sldId id="383" r:id="rId41"/>
    <p:sldId id="381" r:id="rId42"/>
    <p:sldId id="380" r:id="rId43"/>
    <p:sldId id="384" r:id="rId44"/>
    <p:sldId id="334" r:id="rId45"/>
    <p:sldId id="386" r:id="rId46"/>
    <p:sldId id="388" r:id="rId47"/>
    <p:sldId id="389" r:id="rId48"/>
    <p:sldId id="390" r:id="rId49"/>
    <p:sldId id="392" r:id="rId50"/>
    <p:sldId id="301"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Page" id="{6507205F-AB00-9143-A760-42311B51FE0E}">
          <p14:sldIdLst>
            <p14:sldId id="393"/>
          </p14:sldIdLst>
        </p14:section>
        <p14:section name="Table of Content" id="{7F2B770F-A50C-A748-9E87-0F6E82ADDF89}">
          <p14:sldIdLst>
            <p14:sldId id="286"/>
          </p14:sldIdLst>
        </p14:section>
        <p14:section name="Page Separator" id="{926C05D6-8794-1C41-8D53-A0737958AA7E}">
          <p14:sldIdLst>
            <p14:sldId id="300"/>
            <p14:sldId id="414"/>
            <p14:sldId id="415"/>
            <p14:sldId id="416"/>
            <p14:sldId id="398"/>
            <p14:sldId id="408"/>
            <p14:sldId id="409"/>
            <p14:sldId id="396"/>
            <p14:sldId id="395"/>
            <p14:sldId id="399"/>
            <p14:sldId id="411"/>
            <p14:sldId id="400"/>
            <p14:sldId id="417"/>
            <p14:sldId id="401"/>
            <p14:sldId id="402"/>
            <p14:sldId id="403"/>
            <p14:sldId id="404"/>
            <p14:sldId id="412"/>
            <p14:sldId id="413"/>
            <p14:sldId id="405"/>
            <p14:sldId id="406"/>
            <p14:sldId id="407"/>
            <p14:sldId id="397"/>
            <p14:sldId id="324"/>
          </p14:sldIdLst>
        </p14:section>
        <p14:section name="Introduction" id="{1701D45D-ABF0-394F-AD1A-BEE78AE20A0E}">
          <p14:sldIdLst>
            <p14:sldId id="293"/>
            <p14:sldId id="263"/>
            <p14:sldId id="347"/>
            <p14:sldId id="328"/>
          </p14:sldIdLst>
        </p14:section>
        <p14:section name="Body" id="{F4F228FB-4133-1C4D-8CBC-292C29C7B6A8}">
          <p14:sldIdLst>
            <p14:sldId id="387"/>
            <p14:sldId id="379"/>
            <p14:sldId id="351"/>
            <p14:sldId id="378"/>
            <p14:sldId id="385"/>
            <p14:sldId id="382"/>
            <p14:sldId id="375"/>
            <p14:sldId id="391"/>
            <p14:sldId id="383"/>
          </p14:sldIdLst>
        </p14:section>
        <p14:section name="Process" id="{2C5C9DD9-0B19-464C-9C15-36B1B40DCC2B}">
          <p14:sldIdLst>
            <p14:sldId id="381"/>
            <p14:sldId id="380"/>
            <p14:sldId id="384"/>
            <p14:sldId id="334"/>
            <p14:sldId id="386"/>
            <p14:sldId id="388"/>
            <p14:sldId id="389"/>
            <p14:sldId id="390"/>
            <p14:sldId id="392"/>
          </p14:sldIdLst>
        </p14:section>
        <p14:section name="Thank You" id="{A706AB0B-1FD4-674A-9877-F2258F6A7134}">
          <p14:sldIdLst>
            <p14:sldId id="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4A84"/>
    <a:srgbClr val="FF86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364" autoAdjust="0"/>
  </p:normalViewPr>
  <p:slideViewPr>
    <p:cSldViewPr snapToGrid="0" snapToObjects="1">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3B85A9-0267-FD4F-A533-E02ABF574212}" type="datetimeFigureOut">
              <a:rPr lang="en-GB" smtClean="0"/>
              <a:t>28/06/2022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8ADC6B-F955-C54E-8181-64B55BC2C327}" type="slidenum">
              <a:rPr lang="en-GB" smtClean="0"/>
              <a:t>‹#›</a:t>
            </a:fld>
            <a:endParaRPr lang="en-GB"/>
          </a:p>
        </p:txBody>
      </p:sp>
    </p:spTree>
    <p:extLst>
      <p:ext uri="{BB962C8B-B14F-4D97-AF65-F5344CB8AC3E}">
        <p14:creationId xmlns:p14="http://schemas.microsoft.com/office/powerpoint/2010/main" val="1339736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9956D15-E776-9342-AB3C-F34CA63541DB}" type="slidenum">
              <a:rPr lang="en-GB" smtClean="0"/>
              <a:t>26</a:t>
            </a:fld>
            <a:endParaRPr lang="en-GB" dirty="0"/>
          </a:p>
        </p:txBody>
      </p:sp>
    </p:spTree>
    <p:extLst>
      <p:ext uri="{BB962C8B-B14F-4D97-AF65-F5344CB8AC3E}">
        <p14:creationId xmlns:p14="http://schemas.microsoft.com/office/powerpoint/2010/main" val="1956107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https://</a:t>
            </a:r>
            <a:r>
              <a:rPr lang="en-GB" dirty="0" err="1"/>
              <a:t>www.msasecurity.net</a:t>
            </a:r>
            <a:r>
              <a:rPr lang="en-GB" dirty="0"/>
              <a:t>/</a:t>
            </a:r>
            <a:r>
              <a:rPr lang="en-GB" dirty="0" err="1"/>
              <a:t>msa</a:t>
            </a:r>
            <a:r>
              <a:rPr lang="en-GB" dirty="0"/>
              <a:t>-technical-surveillance-countermeasures</a:t>
            </a:r>
          </a:p>
          <a:p>
            <a:pPr marL="171450" indent="-171450">
              <a:buFontTx/>
              <a:buChar char="-"/>
            </a:pPr>
            <a:r>
              <a:rPr lang="en-GB" dirty="0"/>
              <a:t>https://</a:t>
            </a:r>
            <a:r>
              <a:rPr lang="en-GB" dirty="0" err="1"/>
              <a:t>www.esotericltd.com</a:t>
            </a:r>
            <a:r>
              <a:rPr lang="en-GB" dirty="0"/>
              <a:t>/technical-surveillance-countermeasures-</a:t>
            </a:r>
            <a:r>
              <a:rPr lang="en-GB" dirty="0" err="1"/>
              <a:t>tscm</a:t>
            </a:r>
            <a:r>
              <a:rPr lang="en-GB" dirty="0"/>
              <a:t>/</a:t>
            </a:r>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FF344ED2-8B4D-CA41-B5EB-3BDB4F997D1D}" type="slidenum">
              <a:rPr lang="en-GB" smtClean="0"/>
              <a:t>30</a:t>
            </a:fld>
            <a:endParaRPr lang="en-GB" dirty="0"/>
          </a:p>
        </p:txBody>
      </p:sp>
    </p:spTree>
    <p:extLst>
      <p:ext uri="{BB962C8B-B14F-4D97-AF65-F5344CB8AC3E}">
        <p14:creationId xmlns:p14="http://schemas.microsoft.com/office/powerpoint/2010/main" val="979776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Coop – help to ….</a:t>
            </a:r>
            <a:r>
              <a:rPr lang="en-MY" sz="1200" dirty="0">
                <a:solidFill>
                  <a:schemeClr val="bg1"/>
                </a:solidFill>
                <a:latin typeface="Poppins" panose="00000500000000000000" pitchFamily="2" charset="0"/>
                <a:cs typeface="Poppins" panose="00000500000000000000" pitchFamily="2" charset="0"/>
              </a:rPr>
              <a:t>Stability of the financial system and quality of credit exposure.</a:t>
            </a:r>
          </a:p>
          <a:p>
            <a:endParaRPr lang="en-US" dirty="0"/>
          </a:p>
        </p:txBody>
      </p:sp>
      <p:sp>
        <p:nvSpPr>
          <p:cNvPr id="4" name="Slide Number Placeholder 3"/>
          <p:cNvSpPr>
            <a:spLocks noGrp="1"/>
          </p:cNvSpPr>
          <p:nvPr>
            <p:ph type="sldNum" sz="quarter" idx="5"/>
          </p:nvPr>
        </p:nvSpPr>
        <p:spPr/>
        <p:txBody>
          <a:bodyPr/>
          <a:lstStyle/>
          <a:p>
            <a:pPr>
              <a:defRPr/>
            </a:pPr>
            <a:fld id="{63D192E9-3B14-46F7-9B78-5F992572FD30}" type="slidenum">
              <a:rPr lang="en-ID" altLang="en-US" smtClean="0"/>
              <a:pPr>
                <a:defRPr/>
              </a:pPr>
              <a:t>43</a:t>
            </a:fld>
            <a:endParaRPr lang="en-ID" altLang="en-US" dirty="0"/>
          </a:p>
        </p:txBody>
      </p:sp>
    </p:spTree>
    <p:extLst>
      <p:ext uri="{BB962C8B-B14F-4D97-AF65-F5344CB8AC3E}">
        <p14:creationId xmlns:p14="http://schemas.microsoft.com/office/powerpoint/2010/main" val="2788064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17286-5AA0-4444-9A63-CA496E9F4DC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F007905A-4AC5-CD42-A948-508400BD36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39F96E30-065C-E74C-9E57-5A1338C955EA}"/>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87850C45-440E-8249-9AA6-17CBF0BD1A0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3D8400-4AC0-D841-A2B5-ADC762AD0F7C}"/>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2619738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0B18A-9391-5949-BFED-53E6F0090DB9}"/>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0B406E5B-2C3B-A548-9732-BB0B69DE0BB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46FAC39-27BC-BC4A-9378-24D3F1CD2EFD}"/>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5422A510-A657-7D48-853E-6B6F724D56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9282E4C-2757-2546-AF24-CDC23AB26425}"/>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21974270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DF57E3-4ABA-0241-A211-40A81F58415C}"/>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A951B52D-6195-4B46-995B-67F83156A24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9B1076E-4683-8F44-BDB5-805FAD416F94}"/>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35ED65EF-804F-D24C-8982-58477344B2F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53D5102-03E1-0047-A962-3E32424FB0B5}"/>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658550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9_Title Slide">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833E3533-6D0B-477F-B905-4D63439EEB68}"/>
              </a:ext>
            </a:extLst>
          </p:cNvPr>
          <p:cNvSpPr/>
          <p:nvPr userDrawn="1"/>
        </p:nvSpPr>
        <p:spPr>
          <a:xfrm>
            <a:off x="2455863" y="3906838"/>
            <a:ext cx="3209925" cy="2951162"/>
          </a:xfrm>
          <a:custGeom>
            <a:avLst/>
            <a:gdLst>
              <a:gd name="connsiteX0" fmla="*/ 1210613 w 3209357"/>
              <a:gd name="connsiteY0" fmla="*/ 0 h 2951134"/>
              <a:gd name="connsiteX1" fmla="*/ 3209357 w 3209357"/>
              <a:gd name="connsiteY1" fmla="*/ 0 h 2951134"/>
              <a:gd name="connsiteX2" fmla="*/ 1998743 w 3209357"/>
              <a:gd name="connsiteY2" fmla="*/ 2951134 h 2951134"/>
              <a:gd name="connsiteX3" fmla="*/ 0 w 3209357"/>
              <a:gd name="connsiteY3" fmla="*/ 2951134 h 2951134"/>
            </a:gdLst>
            <a:ahLst/>
            <a:cxnLst>
              <a:cxn ang="0">
                <a:pos x="connsiteX0" y="connsiteY0"/>
              </a:cxn>
              <a:cxn ang="0">
                <a:pos x="connsiteX1" y="connsiteY1"/>
              </a:cxn>
              <a:cxn ang="0">
                <a:pos x="connsiteX2" y="connsiteY2"/>
              </a:cxn>
              <a:cxn ang="0">
                <a:pos x="connsiteX3" y="connsiteY3"/>
              </a:cxn>
            </a:cxnLst>
            <a:rect l="l" t="t" r="r" b="b"/>
            <a:pathLst>
              <a:path w="3209357" h="2951134">
                <a:moveTo>
                  <a:pt x="1210613" y="0"/>
                </a:moveTo>
                <a:lnTo>
                  <a:pt x="3209357" y="0"/>
                </a:lnTo>
                <a:lnTo>
                  <a:pt x="1998743" y="2951134"/>
                </a:lnTo>
                <a:lnTo>
                  <a:pt x="0" y="2951134"/>
                </a:lnTo>
                <a:close/>
              </a:path>
            </a:pathLst>
          </a:cu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4" name="Freeform: Shape 3">
            <a:extLst>
              <a:ext uri="{FF2B5EF4-FFF2-40B4-BE49-F238E27FC236}">
                <a16:creationId xmlns:a16="http://schemas.microsoft.com/office/drawing/2014/main" id="{7CB355E3-95AA-4D63-89FE-057A0404C603}"/>
              </a:ext>
            </a:extLst>
          </p:cNvPr>
          <p:cNvSpPr/>
          <p:nvPr userDrawn="1"/>
        </p:nvSpPr>
        <p:spPr>
          <a:xfrm>
            <a:off x="0" y="0"/>
            <a:ext cx="3224213" cy="3429000"/>
          </a:xfrm>
          <a:custGeom>
            <a:avLst/>
            <a:gdLst>
              <a:gd name="connsiteX0" fmla="*/ 1004630 w 3224672"/>
              <a:gd name="connsiteY0" fmla="*/ 0 h 3429000"/>
              <a:gd name="connsiteX1" fmla="*/ 3224672 w 3224672"/>
              <a:gd name="connsiteY1" fmla="*/ 0 h 3429000"/>
              <a:gd name="connsiteX2" fmla="*/ 1818028 w 3224672"/>
              <a:gd name="connsiteY2" fmla="*/ 3429000 h 3429000"/>
              <a:gd name="connsiteX3" fmla="*/ 0 w 3224672"/>
              <a:gd name="connsiteY3" fmla="*/ 3429000 h 3429000"/>
              <a:gd name="connsiteX4" fmla="*/ 0 w 3224672"/>
              <a:gd name="connsiteY4" fmla="*/ 2449004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4672" h="3429000">
                <a:moveTo>
                  <a:pt x="1004630" y="0"/>
                </a:moveTo>
                <a:lnTo>
                  <a:pt x="3224672" y="0"/>
                </a:lnTo>
                <a:lnTo>
                  <a:pt x="1818028" y="3429000"/>
                </a:lnTo>
                <a:lnTo>
                  <a:pt x="0" y="3429000"/>
                </a:lnTo>
                <a:lnTo>
                  <a:pt x="0" y="2449004"/>
                </a:lnTo>
                <a:close/>
              </a:path>
            </a:pathLst>
          </a:cu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7" name="Picture Placeholder 6"/>
          <p:cNvSpPr>
            <a:spLocks noGrp="1"/>
          </p:cNvSpPr>
          <p:nvPr>
            <p:ph type="pic" sz="quarter" idx="10"/>
          </p:nvPr>
        </p:nvSpPr>
        <p:spPr>
          <a:xfrm>
            <a:off x="-1" y="692205"/>
            <a:ext cx="6096000" cy="6165795"/>
          </a:xfrm>
          <a:custGeom>
            <a:avLst/>
            <a:gdLst>
              <a:gd name="connsiteX0" fmla="*/ 1630974 w 6096000"/>
              <a:gd name="connsiteY0" fmla="*/ 0 h 6165795"/>
              <a:gd name="connsiteX1" fmla="*/ 6096000 w 6096000"/>
              <a:gd name="connsiteY1" fmla="*/ 0 h 6165795"/>
              <a:gd name="connsiteX2" fmla="*/ 3566668 w 6096000"/>
              <a:gd name="connsiteY2" fmla="*/ 6165795 h 6165795"/>
              <a:gd name="connsiteX3" fmla="*/ 0 w 6096000"/>
              <a:gd name="connsiteY3" fmla="*/ 6165795 h 6165795"/>
              <a:gd name="connsiteX4" fmla="*/ 0 w 6096000"/>
              <a:gd name="connsiteY4" fmla="*/ 3975853 h 6165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165795">
                <a:moveTo>
                  <a:pt x="1630974" y="0"/>
                </a:moveTo>
                <a:lnTo>
                  <a:pt x="6096000" y="0"/>
                </a:lnTo>
                <a:lnTo>
                  <a:pt x="3566668" y="6165795"/>
                </a:lnTo>
                <a:lnTo>
                  <a:pt x="0" y="6165795"/>
                </a:lnTo>
                <a:lnTo>
                  <a:pt x="0" y="3975853"/>
                </a:lnTo>
                <a:close/>
              </a:path>
            </a:pathLst>
          </a:custGeom>
          <a:solidFill>
            <a:schemeClr val="bg1">
              <a:lumMod val="95000"/>
            </a:schemeClr>
          </a:solidFill>
        </p:spPr>
        <p:txBody>
          <a:bodyPr wrap="square">
            <a:noAutofit/>
          </a:bodyPr>
          <a:lstStyle>
            <a:lvl1pPr>
              <a:defRPr sz="1100"/>
            </a:lvl1pPr>
          </a:lstStyle>
          <a:p>
            <a:pPr lvl="0"/>
            <a:endParaRPr lang="en-ID" noProof="0"/>
          </a:p>
        </p:txBody>
      </p:sp>
    </p:spTree>
    <p:extLst>
      <p:ext uri="{BB962C8B-B14F-4D97-AF65-F5344CB8AC3E}">
        <p14:creationId xmlns:p14="http://schemas.microsoft.com/office/powerpoint/2010/main" val="41387641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423839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ata letak Kus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628868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C14FC-4581-4646-BE22-7E6C3071C691}"/>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FCF833D5-B38F-E643-9524-5B7FD391C76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2B8F7FF2-D903-7244-B913-902F0F4EDC15}"/>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B02CC75B-29BE-C242-84E3-595872B7B4B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7059CC-5375-2948-86FB-8FB9EA376475}"/>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42320010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AA214-21CB-604C-9C40-D1E1F0B67C50}"/>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p>
        </p:txBody>
      </p:sp>
      <p:sp>
        <p:nvSpPr>
          <p:cNvPr id="3" name="Content Placeholder 2">
            <a:extLst>
              <a:ext uri="{FF2B5EF4-FFF2-40B4-BE49-F238E27FC236}">
                <a16:creationId xmlns:a16="http://schemas.microsoft.com/office/drawing/2014/main" id="{787BC333-4CD8-EB4F-9A6F-B156382769D0}"/>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9B8763C-92A4-BC40-851D-1ADCBDAE2480}"/>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2DAB83B5-C0A7-A44E-A3FE-08C4F5D348F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A594753-E298-EC43-AE3E-5E9D9362ABB7}"/>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704233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4D222-033F-5649-BE3B-973DC3D6FD26}"/>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1482CD17-0F80-8548-AC85-CC497D8ECD9B}"/>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70FFEC8-FBD7-BC46-AEBA-7E6437DF645B}"/>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C9EC0A23-BC5D-A847-88B5-000B3A536BD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5AD0C6-B35B-AB4B-91B7-D4B8C799CF19}"/>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23389514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E4815-C2EC-314F-A0DF-86BE2761ECA0}"/>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p>
        </p:txBody>
      </p:sp>
      <p:sp>
        <p:nvSpPr>
          <p:cNvPr id="3" name="Content Placeholder 2">
            <a:extLst>
              <a:ext uri="{FF2B5EF4-FFF2-40B4-BE49-F238E27FC236}">
                <a16:creationId xmlns:a16="http://schemas.microsoft.com/office/drawing/2014/main" id="{4EE9EC31-6A35-8146-AC27-A17C78B2D5BC}"/>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B78E1C5A-3944-C141-91F1-CE226A7BF4DE}"/>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86A0DD9F-BFBD-0C44-85C6-B8D6504EC553}"/>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6" name="Footer Placeholder 5">
            <a:extLst>
              <a:ext uri="{FF2B5EF4-FFF2-40B4-BE49-F238E27FC236}">
                <a16:creationId xmlns:a16="http://schemas.microsoft.com/office/drawing/2014/main" id="{D8B25829-3862-C244-B04F-7DBC10A0BEC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0A111F6-6A1C-204A-B497-960EDAD69AFF}"/>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40436684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3B149-CF46-164A-8FA6-8C1B7903A56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p>
        </p:txBody>
      </p:sp>
      <p:sp>
        <p:nvSpPr>
          <p:cNvPr id="3" name="Text Placeholder 2">
            <a:extLst>
              <a:ext uri="{FF2B5EF4-FFF2-40B4-BE49-F238E27FC236}">
                <a16:creationId xmlns:a16="http://schemas.microsoft.com/office/drawing/2014/main" id="{DFF7D2B8-B156-0946-9380-12F4E80B93B7}"/>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9D3B87D-F9FA-9B46-A8A4-31DAA4DEE7F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3DAA4773-9195-2149-8B71-124928E7F59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7C27F5B-4A29-0148-B4C6-E90C5EE250C2}"/>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B3897EAD-F0CB-7841-AFDF-137DB943F224}"/>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8" name="Footer Placeholder 7">
            <a:extLst>
              <a:ext uri="{FF2B5EF4-FFF2-40B4-BE49-F238E27FC236}">
                <a16:creationId xmlns:a16="http://schemas.microsoft.com/office/drawing/2014/main" id="{B97DDFD0-809B-0E46-A692-4FA84B51C53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9F2EDF6-BC58-8F42-8A51-C7E6DEE6CE0A}"/>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3811744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685D-B188-C746-AC91-58CE079FFE6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9D79D9E4-0CEC-BB40-834D-45398658485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D574389-923E-C34B-A4DB-5D868837A3D8}"/>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E9F63535-B82B-6B4A-AEC5-B38F6BC5EF3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DAEF08C-EE88-CF43-95D6-89D34497191E}"/>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065941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A8673-1D4A-8346-AD9E-4431A1DFAE5C}"/>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p>
        </p:txBody>
      </p:sp>
      <p:sp>
        <p:nvSpPr>
          <p:cNvPr id="3" name="Date Placeholder 2">
            <a:extLst>
              <a:ext uri="{FF2B5EF4-FFF2-40B4-BE49-F238E27FC236}">
                <a16:creationId xmlns:a16="http://schemas.microsoft.com/office/drawing/2014/main" id="{50F4CD1F-3823-3E4D-952C-0A6D3763EF54}"/>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4" name="Footer Placeholder 3">
            <a:extLst>
              <a:ext uri="{FF2B5EF4-FFF2-40B4-BE49-F238E27FC236}">
                <a16:creationId xmlns:a16="http://schemas.microsoft.com/office/drawing/2014/main" id="{4133C39B-FBF7-E642-B725-133CE9BA58C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DD16C91-161E-8644-8ACB-0F36CC3E8D2E}"/>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28236252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18A8CD-2136-7845-83C5-B536178ABA5E}"/>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3" name="Footer Placeholder 2">
            <a:extLst>
              <a:ext uri="{FF2B5EF4-FFF2-40B4-BE49-F238E27FC236}">
                <a16:creationId xmlns:a16="http://schemas.microsoft.com/office/drawing/2014/main" id="{D52150D5-E04F-014E-961B-6885264D7DD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1DD533E-8C52-CF49-BA49-AC15E8062A13}"/>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3521062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DD5EF-BA4A-5F4E-9BFA-9F3B2D2E5A1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7339591-1CF8-0443-8C3D-F1D2287DAE91}"/>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AE7D7DD4-EA89-5041-8364-BF213B5C86D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54FBD17-DCA2-7A4C-885B-F2FEE43684D4}"/>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6" name="Footer Placeholder 5">
            <a:extLst>
              <a:ext uri="{FF2B5EF4-FFF2-40B4-BE49-F238E27FC236}">
                <a16:creationId xmlns:a16="http://schemas.microsoft.com/office/drawing/2014/main" id="{5D69D616-50AF-084D-BA95-63B01AB32C9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2246736-4E49-374D-B24C-6C102CEC0498}"/>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7110303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B30B7-3CD3-9549-BE98-A5AC1B8ADB3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CD97FD8E-4215-8846-9C66-B1F0B1C470FB}"/>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46FAE02-E0BE-FA48-A575-AD69414B9D1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255608E-1610-E342-BC64-2AEDEC351186}"/>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6" name="Footer Placeholder 5">
            <a:extLst>
              <a:ext uri="{FF2B5EF4-FFF2-40B4-BE49-F238E27FC236}">
                <a16:creationId xmlns:a16="http://schemas.microsoft.com/office/drawing/2014/main" id="{289DF910-8D9B-D642-9A5E-2A17165044C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CBB8EC8-9B45-0E4D-BC6A-5B9F09F60038}"/>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708131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5F953-438B-274E-8F8D-25D9CEC0C51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4555175B-9330-7646-BBCE-9914E8251697}"/>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9773A09-7D11-F843-ACFE-9BD9182718DD}"/>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8C51AC1A-DAA3-9F40-A172-105FA20F15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0C3584B-8677-8A46-9CC7-916B0EA6C605}"/>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29606470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2D3E95-62C7-2D43-A575-7F9C94E02FAD}"/>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9483560D-5360-2B48-807D-FCF916A5C696}"/>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72E3671-8304-B54E-B9D3-D3D7918B701B}"/>
              </a:ext>
            </a:extLst>
          </p:cNvPr>
          <p:cNvSpPr>
            <a:spLocks noGrp="1"/>
          </p:cNvSpPr>
          <p:nvPr>
            <p:ph type="dt" sz="half" idx="10"/>
          </p:nvPr>
        </p:nvSpPr>
        <p:spPr/>
        <p:txBody>
          <a:body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D2D5CDB1-3BB6-BD4B-8F56-A933A322D5A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E696EE3-D01E-3946-B6DA-FEAE82A02A4A}"/>
              </a:ext>
            </a:extLst>
          </p:cNvPr>
          <p:cNvSpPr>
            <a:spLocks noGrp="1"/>
          </p:cNvSpPr>
          <p:nvPr>
            <p:ph type="sldNum" sz="quarter" idx="12"/>
          </p:nvPr>
        </p:nvSpPr>
        <p:spPr/>
        <p:txBody>
          <a:bodyPr/>
          <a:lstStyle/>
          <a:p>
            <a:fld id="{932AE10F-0BD5-2440-BD78-3243AA3C6206}" type="slidenum">
              <a:rPr lang="en-GB" smtClean="0"/>
              <a:t>‹#›</a:t>
            </a:fld>
            <a:endParaRPr lang="en-GB"/>
          </a:p>
        </p:txBody>
      </p:sp>
    </p:spTree>
    <p:extLst>
      <p:ext uri="{BB962C8B-B14F-4D97-AF65-F5344CB8AC3E}">
        <p14:creationId xmlns:p14="http://schemas.microsoft.com/office/powerpoint/2010/main" val="3077607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7BFAB-CF82-A541-A08F-961BCF5D497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9C04620A-6855-4449-BC96-B7E385C7B3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A71EDB2-0921-7140-BEC5-BD2DAA1C3A3E}"/>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13B8E096-E609-5F45-A0D7-5F451916068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698097-AE4A-524D-A6C3-C21CD50EADB6}"/>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076444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CFE40-D8FB-E741-BF1E-0B5A2AF9FB97}"/>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7DF43C73-31F2-7A43-83F9-93010D36C54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0E1E6513-9DD7-BC4D-8FA7-F70F0FBB3B5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E176AFE1-E620-524F-BEA9-923BC47ABDB2}"/>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6" name="Footer Placeholder 5">
            <a:extLst>
              <a:ext uri="{FF2B5EF4-FFF2-40B4-BE49-F238E27FC236}">
                <a16:creationId xmlns:a16="http://schemas.microsoft.com/office/drawing/2014/main" id="{30159D1B-11C1-F34E-B651-7376C5D2D1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40A46B3-9174-404A-A67D-A0C40BB4A310}"/>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603030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018AC-BF63-C844-A6DC-3958C7BDD15E}"/>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F579AE6A-917A-414B-8F86-B1A29A9A12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690FB9A-060E-8743-886A-3EBB1380E92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F3BF3D6-1024-234C-89F7-2F1859443A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0A560BA-7889-744E-A317-8C50BA27B3B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C8C165FE-B52B-6641-9F4B-CB3B705D2DE3}"/>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8" name="Footer Placeholder 7">
            <a:extLst>
              <a:ext uri="{FF2B5EF4-FFF2-40B4-BE49-F238E27FC236}">
                <a16:creationId xmlns:a16="http://schemas.microsoft.com/office/drawing/2014/main" id="{F6D44A0D-A3FE-7B45-B873-610FF17FAFF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DF3ECBF-28F9-9446-BBE1-37FC300D0C44}"/>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879080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7E004-1EAE-5E45-AE55-C24E1651932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053BE5BE-55BD-5049-A953-C4E59675A033}"/>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4" name="Footer Placeholder 3">
            <a:extLst>
              <a:ext uri="{FF2B5EF4-FFF2-40B4-BE49-F238E27FC236}">
                <a16:creationId xmlns:a16="http://schemas.microsoft.com/office/drawing/2014/main" id="{2C1CEF35-36F0-EF40-AFDF-F40BC8F7201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80DDA9D-C0E3-B54C-98FB-9F125C86614C}"/>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2055673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99DC88-7530-0749-89AE-D10662854BF9}"/>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3" name="Footer Placeholder 2">
            <a:extLst>
              <a:ext uri="{FF2B5EF4-FFF2-40B4-BE49-F238E27FC236}">
                <a16:creationId xmlns:a16="http://schemas.microsoft.com/office/drawing/2014/main" id="{99710A4B-05CB-7F41-9394-B685F3DC123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2871177-D494-344E-A5CF-3F5D9C4E2E1C}"/>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870584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6F7CB-3AD9-BE46-B7CD-DF60A884D9D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AE97F2F2-97E5-F347-AD24-58615EA124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C813680D-BB80-AD43-A414-D3E0EF1164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C47B378-6143-5545-908E-CFE99F887837}"/>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6" name="Footer Placeholder 5">
            <a:extLst>
              <a:ext uri="{FF2B5EF4-FFF2-40B4-BE49-F238E27FC236}">
                <a16:creationId xmlns:a16="http://schemas.microsoft.com/office/drawing/2014/main" id="{8090B128-776F-3B4D-9C8C-161A310B90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83F6E2-4B6E-4F45-818C-42E4CF93CF65}"/>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825328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60D29-192B-FA4E-BD11-5B536CCB371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BDFEBCB7-1434-6F4A-9FAB-D5818E25AB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E57F6F1-CF85-E448-B13F-30B822FDA3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E3A0C30-7FCB-BD4F-9033-6F79D432975D}"/>
              </a:ext>
            </a:extLst>
          </p:cNvPr>
          <p:cNvSpPr>
            <a:spLocks noGrp="1"/>
          </p:cNvSpPr>
          <p:nvPr>
            <p:ph type="dt" sz="half" idx="10"/>
          </p:nvPr>
        </p:nvSpPr>
        <p:spPr/>
        <p:txBody>
          <a:bodyPr/>
          <a:lstStyle/>
          <a:p>
            <a:fld id="{373D8E69-ACCC-2046-B01A-1FEF8B3303FE}" type="datetimeFigureOut">
              <a:rPr lang="en-GB" smtClean="0"/>
              <a:t>28/06/2022</a:t>
            </a:fld>
            <a:endParaRPr lang="en-GB"/>
          </a:p>
        </p:txBody>
      </p:sp>
      <p:sp>
        <p:nvSpPr>
          <p:cNvPr id="6" name="Footer Placeholder 5">
            <a:extLst>
              <a:ext uri="{FF2B5EF4-FFF2-40B4-BE49-F238E27FC236}">
                <a16:creationId xmlns:a16="http://schemas.microsoft.com/office/drawing/2014/main" id="{9DAC7693-3B50-424E-AB32-033DBDBF1E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E83FC56-C912-A245-86B6-FBAA13DDF66C}"/>
              </a:ext>
            </a:extLst>
          </p:cNvPr>
          <p:cNvSpPr>
            <a:spLocks noGrp="1"/>
          </p:cNvSpPr>
          <p:nvPr>
            <p:ph type="sldNum" sz="quarter" idx="12"/>
          </p:nvPr>
        </p:nvSpPr>
        <p:spPr/>
        <p:txBody>
          <a:bodyPr/>
          <a:lstStyle/>
          <a:p>
            <a:fld id="{A24CFA7E-F733-214E-BA98-256A8596A5C0}" type="slidenum">
              <a:rPr lang="en-GB" smtClean="0"/>
              <a:t>‹#›</a:t>
            </a:fld>
            <a:endParaRPr lang="en-GB"/>
          </a:p>
        </p:txBody>
      </p:sp>
    </p:spTree>
    <p:extLst>
      <p:ext uri="{BB962C8B-B14F-4D97-AF65-F5344CB8AC3E}">
        <p14:creationId xmlns:p14="http://schemas.microsoft.com/office/powerpoint/2010/main" val="3583299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DE328B-D341-F149-A3B5-8E01555398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3CA4DA7-736F-CF47-990D-00EE6AC870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5B732F0-9AFC-F94E-B341-0BF1434DC6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3D8E69-ACCC-2046-B01A-1FEF8B3303FE}" type="datetimeFigureOut">
              <a:rPr lang="en-GB" smtClean="0"/>
              <a:t>28/06/2022</a:t>
            </a:fld>
            <a:endParaRPr lang="en-GB"/>
          </a:p>
        </p:txBody>
      </p:sp>
      <p:sp>
        <p:nvSpPr>
          <p:cNvPr id="5" name="Footer Placeholder 4">
            <a:extLst>
              <a:ext uri="{FF2B5EF4-FFF2-40B4-BE49-F238E27FC236}">
                <a16:creationId xmlns:a16="http://schemas.microsoft.com/office/drawing/2014/main" id="{CBA67D56-670B-EA40-80DD-E2D5BC980A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BE1FF80-3005-8D4C-B894-3C408C9AFF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4CFA7E-F733-214E-BA98-256A8596A5C0}" type="slidenum">
              <a:rPr lang="en-GB" smtClean="0"/>
              <a:t>‹#›</a:t>
            </a:fld>
            <a:endParaRPr lang="en-GB"/>
          </a:p>
        </p:txBody>
      </p:sp>
    </p:spTree>
    <p:extLst>
      <p:ext uri="{BB962C8B-B14F-4D97-AF65-F5344CB8AC3E}">
        <p14:creationId xmlns:p14="http://schemas.microsoft.com/office/powerpoint/2010/main" val="31563209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0665E5-C76B-C547-AD14-C751615739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8F7ABE97-ED2A-A742-A6F6-9F8190AD12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719415C-B32B-4048-A672-4B3BEA4104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97B151-AC85-AF48-82CB-2CE04076EC4C}" type="datetimeFigureOut">
              <a:rPr lang="en-GB" smtClean="0"/>
              <a:t>28/06/2022</a:t>
            </a:fld>
            <a:endParaRPr lang="en-GB"/>
          </a:p>
        </p:txBody>
      </p:sp>
      <p:sp>
        <p:nvSpPr>
          <p:cNvPr id="5" name="Footer Placeholder 4">
            <a:extLst>
              <a:ext uri="{FF2B5EF4-FFF2-40B4-BE49-F238E27FC236}">
                <a16:creationId xmlns:a16="http://schemas.microsoft.com/office/drawing/2014/main" id="{B9A586F9-E0E9-5049-A285-4AD47A4F1B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4AAC39D-E0C0-2647-973E-873EA28A1B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2AE10F-0BD5-2440-BD78-3243AA3C6206}" type="slidenum">
              <a:rPr lang="en-GB" smtClean="0"/>
              <a:t>‹#›</a:t>
            </a:fld>
            <a:endParaRPr lang="en-GB"/>
          </a:p>
        </p:txBody>
      </p:sp>
    </p:spTree>
    <p:extLst>
      <p:ext uri="{BB962C8B-B14F-4D97-AF65-F5344CB8AC3E}">
        <p14:creationId xmlns:p14="http://schemas.microsoft.com/office/powerpoint/2010/main" val="4122620811"/>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 Id="rId5" Type="http://schemas.microsoft.com/office/2007/relationships/hdphoto" Target="../media/hdphoto1.wdp"/><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4.png"/><Relationship Id="rId1" Type="http://schemas.openxmlformats.org/officeDocument/2006/relationships/slideLayout" Target="../slideLayouts/slideLayout13.xml"/><Relationship Id="rId5" Type="http://schemas.microsoft.com/office/2007/relationships/hdphoto" Target="../media/hdphoto3.wdp"/><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13.xml"/><Relationship Id="rId4" Type="http://schemas.openxmlformats.org/officeDocument/2006/relationships/image" Target="../media/image16.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E4EAF255-2F37-48AD-BBAC-76CFA75BB154}"/>
              </a:ext>
            </a:extLst>
          </p:cNvPr>
          <p:cNvPicPr>
            <a:picLocks noGrp="1" noChangeAspect="1"/>
          </p:cNvPicPr>
          <p:nvPr>
            <p:ph type="pic" sz="quarter" idx="10"/>
          </p:nvPr>
        </p:nvPicPr>
        <p:blipFill>
          <a:blip r:embed="rId2"/>
          <a:srcRect l="17000" r="17000"/>
          <a:stretch>
            <a:fillRect/>
          </a:stretch>
        </p:blipFill>
        <p:spPr>
          <a:xfrm>
            <a:off x="0" y="692150"/>
            <a:ext cx="6096000" cy="6165850"/>
          </a:xfrm>
        </p:spPr>
      </p:pic>
      <p:pic>
        <p:nvPicPr>
          <p:cNvPr id="31748" name="Picture 17">
            <a:extLst>
              <a:ext uri="{FF2B5EF4-FFF2-40B4-BE49-F238E27FC236}">
                <a16:creationId xmlns:a16="http://schemas.microsoft.com/office/drawing/2014/main" id="{D2BAAB88-A8B9-4014-939A-82C465CB86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87890" y="202606"/>
            <a:ext cx="1380259" cy="97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AB184DA8-21D1-CB4F-A997-F3C6174B65FA}"/>
              </a:ext>
            </a:extLst>
          </p:cNvPr>
          <p:cNvSpPr txBox="1"/>
          <p:nvPr/>
        </p:nvSpPr>
        <p:spPr>
          <a:xfrm>
            <a:off x="4549140" y="3693313"/>
            <a:ext cx="7319009" cy="193899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Final Presentation for CSM4993 – Industrial Project Management</a:t>
            </a:r>
            <a:endParaRPr kumimoji="0" lang="en-US" sz="4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endParaRPr>
          </a:p>
        </p:txBody>
      </p:sp>
      <p:pic>
        <p:nvPicPr>
          <p:cNvPr id="6" name="Picture 5">
            <a:extLst>
              <a:ext uri="{FF2B5EF4-FFF2-40B4-BE49-F238E27FC236}">
                <a16:creationId xmlns:a16="http://schemas.microsoft.com/office/drawing/2014/main" id="{7B9180A3-8FC4-418E-8566-EE49048D8A57}"/>
              </a:ext>
            </a:extLst>
          </p:cNvPr>
          <p:cNvPicPr>
            <a:picLocks noChangeAspect="1"/>
          </p:cNvPicPr>
          <p:nvPr/>
        </p:nvPicPr>
        <p:blipFill>
          <a:blip r:embed="rId4"/>
          <a:stretch>
            <a:fillRect/>
          </a:stretch>
        </p:blipFill>
        <p:spPr>
          <a:xfrm>
            <a:off x="7837928" y="254495"/>
            <a:ext cx="1188242" cy="875309"/>
          </a:xfrm>
          <a:prstGeom prst="rect">
            <a:avLst/>
          </a:prstGeom>
        </p:spPr>
      </p:pic>
      <p:sp>
        <p:nvSpPr>
          <p:cNvPr id="2" name="Rectangle 1"/>
          <p:cNvSpPr/>
          <p:nvPr/>
        </p:nvSpPr>
        <p:spPr>
          <a:xfrm>
            <a:off x="7309893" y="6296692"/>
            <a:ext cx="4526174"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S55017 – </a:t>
            </a:r>
            <a:r>
              <a:rPr kumimoji="0" lang="en-US" sz="2000" b="1" i="0" u="none" strike="noStrike" kern="1200" cap="none" spc="0" normalizeH="0" baseline="0" noProof="0" dirty="0" err="1">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Yumni</a:t>
            </a:r>
            <a:r>
              <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 </a:t>
            </a:r>
            <a:r>
              <a:rPr kumimoji="0" lang="en-US" sz="2000" b="1" i="0" u="none" strike="noStrike" kern="1200" cap="none" spc="0" normalizeH="0" baseline="0" noProof="0" dirty="0" err="1">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Nur</a:t>
            </a:r>
            <a:r>
              <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 </a:t>
            </a:r>
            <a:r>
              <a:rPr kumimoji="0" lang="en-US" sz="2000" b="1" i="0" u="none" strike="noStrike" kern="1200" cap="none" spc="0" normalizeH="0" baseline="0" noProof="0" dirty="0" err="1">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Arifa</a:t>
            </a:r>
            <a:r>
              <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 </a:t>
            </a:r>
            <a:r>
              <a:rPr kumimoji="0" lang="en-US" sz="2000" b="1" i="0" u="none" strike="noStrike" kern="1200" cap="none" spc="0" normalizeH="0" baseline="0" noProof="0" dirty="0" err="1">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Binti</a:t>
            </a:r>
            <a:r>
              <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 </a:t>
            </a:r>
            <a:r>
              <a:rPr kumimoji="0" lang="en-US" sz="2000" b="1" i="0" u="none" strike="noStrike" kern="1200" cap="none" spc="0" normalizeH="0" baseline="0" noProof="0" dirty="0" err="1">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rPr>
              <a:t>Fikri</a:t>
            </a:r>
            <a:endParaRPr kumimoji="0" lang="en-US" sz="2000" b="1" i="0" u="none" strike="noStrike" kern="1200" cap="none" spc="0" normalizeH="0" baseline="0" noProof="0" dirty="0">
              <a:ln>
                <a:noFill/>
              </a:ln>
              <a:solidFill>
                <a:srgbClr val="1D4A84"/>
              </a:solidFill>
              <a:effectLst/>
              <a:uLnTx/>
              <a:uFillTx/>
              <a:latin typeface="Helvetica" panose="020B0604020202020204" pitchFamily="34" charset="0"/>
              <a:ea typeface="Tahoma" panose="020B0604030504040204" pitchFamily="34" charset="0"/>
              <a:cs typeface="Helvetica" panose="020B0604020202020204" pitchFamily="34" charset="0"/>
            </a:endParaRPr>
          </a:p>
        </p:txBody>
      </p:sp>
      <p:pic>
        <p:nvPicPr>
          <p:cNvPr id="8" name="Picture 2" descr="2u2i Progr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26170" y="399805"/>
            <a:ext cx="1461720" cy="584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7035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Define product requirements</a:t>
            </a:r>
            <a:endParaRPr lang="en-ID" altLang="en-US" sz="2000" b="1" dirty="0">
              <a:solidFill>
                <a:schemeClr val="bg1"/>
              </a:solidFill>
              <a:latin typeface="Helvetica" pitchFamily="2" charset="0"/>
              <a:cs typeface="Poppins" panose="00000500000000000000" pitchFamily="2" charset="0"/>
            </a:endParaRPr>
          </a:p>
        </p:txBody>
      </p:sp>
      <p:grpSp>
        <p:nvGrpSpPr>
          <p:cNvPr id="17" name="Group 16">
            <a:extLst>
              <a:ext uri="{FF2B5EF4-FFF2-40B4-BE49-F238E27FC236}">
                <a16:creationId xmlns:a16="http://schemas.microsoft.com/office/drawing/2014/main" id="{DF28762F-D7B6-4CF6-BDF2-6064A26E9235}"/>
              </a:ext>
            </a:extLst>
          </p:cNvPr>
          <p:cNvGrpSpPr/>
          <p:nvPr/>
        </p:nvGrpSpPr>
        <p:grpSpPr>
          <a:xfrm>
            <a:off x="870038" y="1761176"/>
            <a:ext cx="10198391" cy="5051022"/>
            <a:chOff x="847927" y="1252190"/>
            <a:chExt cx="10198391" cy="5051022"/>
          </a:xfrm>
        </p:grpSpPr>
        <p:sp>
          <p:nvSpPr>
            <p:cNvPr id="18" name="TextBox 17">
              <a:extLst>
                <a:ext uri="{FF2B5EF4-FFF2-40B4-BE49-F238E27FC236}">
                  <a16:creationId xmlns:a16="http://schemas.microsoft.com/office/drawing/2014/main" id="{F19166B5-FB0A-4F66-BF9E-D3515C4052B3}"/>
                </a:ext>
              </a:extLst>
            </p:cNvPr>
            <p:cNvSpPr txBox="1"/>
            <p:nvPr/>
          </p:nvSpPr>
          <p:spPr>
            <a:xfrm>
              <a:off x="8783180" y="1253726"/>
              <a:ext cx="1798582" cy="286232"/>
            </a:xfrm>
            <a:prstGeom prst="rect">
              <a:avLst/>
            </a:prstGeom>
            <a:noFill/>
          </p:spPr>
          <p:txBody>
            <a:bodyPr wrap="square" rtlCol="0">
              <a:spAutoFit/>
            </a:bodyPr>
            <a:lstStyle/>
            <a:p>
              <a:pPr>
                <a:lnSpc>
                  <a:spcPct val="90000"/>
                </a:lnSpc>
              </a:pPr>
              <a:r>
                <a:rPr lang="en-US" sz="1400" b="1" dirty="0">
                  <a:latin typeface="Helvetica" pitchFamily="2" charset="0"/>
                  <a:ea typeface="Inter SemiBold" panose="020B0502030000000004" pitchFamily="34" charset="0"/>
                  <a:cs typeface="Lato" panose="020F0502020204030203" pitchFamily="34" charset="0"/>
                </a:rPr>
                <a:t>1</a:t>
              </a:r>
            </a:p>
          </p:txBody>
        </p:sp>
        <p:sp>
          <p:nvSpPr>
            <p:cNvPr id="19" name="Rectangle 18">
              <a:extLst>
                <a:ext uri="{FF2B5EF4-FFF2-40B4-BE49-F238E27FC236}">
                  <a16:creationId xmlns:a16="http://schemas.microsoft.com/office/drawing/2014/main" id="{03B4083B-F999-48F7-84C6-2BDD82B0EAB7}"/>
                </a:ext>
              </a:extLst>
            </p:cNvPr>
            <p:cNvSpPr/>
            <p:nvPr/>
          </p:nvSpPr>
          <p:spPr>
            <a:xfrm>
              <a:off x="8329485" y="1453383"/>
              <a:ext cx="2547335" cy="784830"/>
            </a:xfrm>
            <a:prstGeom prst="rect">
              <a:avLst/>
            </a:prstGeom>
            <a:noFill/>
          </p:spPr>
          <p:txBody>
            <a:bodyPr wrap="square" rtlCol="0">
              <a:spAutoFit/>
            </a:bodyPr>
            <a:lstStyle/>
            <a:p>
              <a:pPr lvl="1">
                <a:spcBef>
                  <a:spcPts val="600"/>
                </a:spcBef>
                <a:buClr>
                  <a:srgbClr val="002060"/>
                </a:buClr>
                <a:buSzPct val="100000"/>
              </a:pP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Manage the </a:t>
              </a: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Authorize </a:t>
              </a: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Partners listed for the </a:t>
              </a: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programme.</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Register Authorize partners into system.</a:t>
              </a:r>
            </a:p>
          </p:txBody>
        </p:sp>
        <p:sp>
          <p:nvSpPr>
            <p:cNvPr id="20" name="TextBox 19">
              <a:extLst>
                <a:ext uri="{FF2B5EF4-FFF2-40B4-BE49-F238E27FC236}">
                  <a16:creationId xmlns:a16="http://schemas.microsoft.com/office/drawing/2014/main" id="{A67600A7-86EB-4376-9019-20071B87D8D2}"/>
                </a:ext>
              </a:extLst>
            </p:cNvPr>
            <p:cNvSpPr txBox="1"/>
            <p:nvPr/>
          </p:nvSpPr>
          <p:spPr>
            <a:xfrm>
              <a:off x="9247736" y="3103409"/>
              <a:ext cx="1798582" cy="286232"/>
            </a:xfrm>
            <a:prstGeom prst="rect">
              <a:avLst/>
            </a:prstGeom>
            <a:noFill/>
          </p:spPr>
          <p:txBody>
            <a:bodyPr wrap="square" rtlCol="0">
              <a:spAutoFit/>
            </a:bodyPr>
            <a:lstStyle/>
            <a:p>
              <a:pPr>
                <a:lnSpc>
                  <a:spcPct val="90000"/>
                </a:lnSpc>
              </a:pPr>
              <a:r>
                <a:rPr lang="en-US" sz="1400" b="1" dirty="0" smtClean="0">
                  <a:latin typeface="Helvetica" pitchFamily="2" charset="0"/>
                  <a:ea typeface="Inter SemiBold" panose="020B0502030000000004" pitchFamily="34" charset="0"/>
                  <a:cs typeface="Lato" panose="020F0502020204030203" pitchFamily="34" charset="0"/>
                </a:rPr>
                <a:t>2</a:t>
              </a:r>
              <a:endParaRPr lang="en-US" sz="1400" b="1" dirty="0">
                <a:latin typeface="Helvetica" pitchFamily="2" charset="0"/>
                <a:ea typeface="Inter SemiBold" panose="020B0502030000000004" pitchFamily="34" charset="0"/>
                <a:cs typeface="Lato" panose="020F0502020204030203" pitchFamily="34" charset="0"/>
              </a:endParaRPr>
            </a:p>
          </p:txBody>
        </p:sp>
        <p:sp>
          <p:nvSpPr>
            <p:cNvPr id="21" name="Rectangle 20">
              <a:extLst>
                <a:ext uri="{FF2B5EF4-FFF2-40B4-BE49-F238E27FC236}">
                  <a16:creationId xmlns:a16="http://schemas.microsoft.com/office/drawing/2014/main" id="{97322D97-D5DD-482E-A7DC-99C7BAD4C7A8}"/>
                </a:ext>
              </a:extLst>
            </p:cNvPr>
            <p:cNvSpPr/>
            <p:nvPr/>
          </p:nvSpPr>
          <p:spPr>
            <a:xfrm>
              <a:off x="8783021" y="3296555"/>
              <a:ext cx="2263297" cy="1400383"/>
            </a:xfrm>
            <a:prstGeom prst="rect">
              <a:avLst/>
            </a:prstGeom>
            <a:noFill/>
          </p:spPr>
          <p:txBody>
            <a:bodyPr wrap="square" rtlCol="0">
              <a:spAutoFit/>
            </a:bodyPr>
            <a:lstStyle/>
            <a:p>
              <a:pPr lvl="1">
                <a:spcBef>
                  <a:spcPts val="600"/>
                </a:spcBef>
                <a:buClr>
                  <a:srgbClr val="002060"/>
                </a:buClr>
                <a:buSzPct val="100000"/>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Manage the </a:t>
              </a: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SMEs listed for the </a:t>
              </a: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programme.</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Upload excel which contain SMEs respond.</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Accept SMEs to join the programme base on tier.</a:t>
              </a:r>
            </a:p>
            <a:p>
              <a:pPr marL="628650" lvl="1" indent="-171450">
                <a:spcBef>
                  <a:spcPts val="600"/>
                </a:spcBef>
                <a:buClr>
                  <a:srgbClr val="002060"/>
                </a:buClr>
                <a:buSzPct val="100000"/>
                <a:buFont typeface="Arial" panose="020B0604020202020204" pitchFamily="34" charset="0"/>
                <a:buChar char="•"/>
              </a:pPr>
              <a:endPar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2" name="TextBox 21">
              <a:extLst>
                <a:ext uri="{FF2B5EF4-FFF2-40B4-BE49-F238E27FC236}">
                  <a16:creationId xmlns:a16="http://schemas.microsoft.com/office/drawing/2014/main" id="{9406AC80-B933-451A-90F4-A0968377DCAA}"/>
                </a:ext>
              </a:extLst>
            </p:cNvPr>
            <p:cNvSpPr txBox="1"/>
            <p:nvPr/>
          </p:nvSpPr>
          <p:spPr>
            <a:xfrm>
              <a:off x="8773142" y="4909939"/>
              <a:ext cx="1798582" cy="286232"/>
            </a:xfrm>
            <a:prstGeom prst="rect">
              <a:avLst/>
            </a:prstGeom>
            <a:noFill/>
          </p:spPr>
          <p:txBody>
            <a:bodyPr wrap="square" rtlCol="0">
              <a:spAutoFit/>
            </a:bodyPr>
            <a:lstStyle/>
            <a:p>
              <a:pPr>
                <a:lnSpc>
                  <a:spcPct val="90000"/>
                </a:lnSpc>
              </a:pPr>
              <a:r>
                <a:rPr lang="en-US" sz="1400" b="1" dirty="0" smtClean="0">
                  <a:latin typeface="Helvetica" pitchFamily="2" charset="0"/>
                  <a:ea typeface="Inter SemiBold" panose="020B0502030000000004" pitchFamily="34" charset="0"/>
                  <a:cs typeface="Lato" panose="020F0502020204030203" pitchFamily="34" charset="0"/>
                </a:rPr>
                <a:t>3</a:t>
              </a:r>
              <a:endParaRPr lang="en-US" sz="1400" b="1" dirty="0">
                <a:latin typeface="Helvetica" pitchFamily="2" charset="0"/>
                <a:ea typeface="Inter SemiBold" panose="020B0502030000000004" pitchFamily="34" charset="0"/>
                <a:cs typeface="Lato" panose="020F0502020204030203" pitchFamily="34" charset="0"/>
              </a:endParaRPr>
            </a:p>
          </p:txBody>
        </p:sp>
        <p:sp>
          <p:nvSpPr>
            <p:cNvPr id="23" name="Rectangle 22">
              <a:extLst>
                <a:ext uri="{FF2B5EF4-FFF2-40B4-BE49-F238E27FC236}">
                  <a16:creationId xmlns:a16="http://schemas.microsoft.com/office/drawing/2014/main" id="{4BBFFFFA-BE76-48D0-864A-99CD2057C894}"/>
                </a:ext>
              </a:extLst>
            </p:cNvPr>
            <p:cNvSpPr/>
            <p:nvPr/>
          </p:nvSpPr>
          <p:spPr>
            <a:xfrm>
              <a:off x="8302708" y="5133661"/>
              <a:ext cx="2574112" cy="1169551"/>
            </a:xfrm>
            <a:prstGeom prst="rect">
              <a:avLst/>
            </a:prstGeom>
            <a:noFill/>
          </p:spPr>
          <p:txBody>
            <a:bodyPr wrap="square" rtlCol="0">
              <a:spAutoFit/>
            </a:bodyPr>
            <a:lstStyle/>
            <a:p>
              <a:pPr lvl="1">
                <a:spcBef>
                  <a:spcPts val="600"/>
                </a:spcBef>
                <a:buClr>
                  <a:srgbClr val="002060"/>
                </a:buClr>
                <a:buSzPct val="100000"/>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Manage </a:t>
              </a: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the assessment for the </a:t>
              </a: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Authorize </a:t>
              </a: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Partners and SMEs</a:t>
              </a: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t>
              </a:r>
            </a:p>
            <a:p>
              <a:pPr marL="628650" lvl="1" indent="-171450">
                <a:spcBef>
                  <a:spcPts val="600"/>
                </a:spcBef>
                <a:buClr>
                  <a:srgbClr val="002060"/>
                </a:buClr>
                <a:buSzPct val="100000"/>
                <a:buFont typeface="Arial" panose="020B0604020202020204" pitchFamily="34" charset="0"/>
                <a:buChar char="•"/>
              </a:pPr>
              <a:r>
                <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Arrange a date for Authorize partners to give the service to SME.</a:t>
              </a:r>
            </a:p>
            <a:p>
              <a:pPr lvl="1">
                <a:spcBef>
                  <a:spcPts val="600"/>
                </a:spcBef>
                <a:buClr>
                  <a:srgbClr val="002060"/>
                </a:buClr>
                <a:buSzPct val="100000"/>
              </a:pPr>
              <a:endPar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4" name="TextBox 23">
              <a:extLst>
                <a:ext uri="{FF2B5EF4-FFF2-40B4-BE49-F238E27FC236}">
                  <a16:creationId xmlns:a16="http://schemas.microsoft.com/office/drawing/2014/main" id="{00822454-05B9-4B02-B02C-20DFC04584CE}"/>
                </a:ext>
              </a:extLst>
            </p:cNvPr>
            <p:cNvSpPr txBox="1"/>
            <p:nvPr/>
          </p:nvSpPr>
          <p:spPr>
            <a:xfrm>
              <a:off x="1551305" y="1252190"/>
              <a:ext cx="1798582" cy="286232"/>
            </a:xfrm>
            <a:prstGeom prst="rect">
              <a:avLst/>
            </a:prstGeom>
            <a:noFill/>
          </p:spPr>
          <p:txBody>
            <a:bodyPr wrap="square" rtlCol="0">
              <a:spAutoFit/>
            </a:bodyPr>
            <a:lstStyle/>
            <a:p>
              <a:pPr algn="r">
                <a:lnSpc>
                  <a:spcPct val="90000"/>
                </a:lnSpc>
              </a:pPr>
              <a:r>
                <a:rPr lang="en-US" sz="1400" b="1" dirty="0" smtClean="0">
                  <a:latin typeface="Helvetica" pitchFamily="2" charset="0"/>
                  <a:ea typeface="Inter SemiBold" panose="020B0502030000000004" pitchFamily="34" charset="0"/>
                  <a:cs typeface="Lato" panose="020F0502020204030203" pitchFamily="34" charset="0"/>
                </a:rPr>
                <a:t>6</a:t>
              </a:r>
              <a:endParaRPr lang="en-US" sz="1400" b="1" dirty="0">
                <a:latin typeface="Helvetica" pitchFamily="2" charset="0"/>
                <a:ea typeface="Inter SemiBold" panose="020B0502030000000004" pitchFamily="34" charset="0"/>
                <a:cs typeface="Lato" panose="020F0502020204030203" pitchFamily="34" charset="0"/>
              </a:endParaRPr>
            </a:p>
          </p:txBody>
        </p:sp>
        <p:sp>
          <p:nvSpPr>
            <p:cNvPr id="25" name="Rectangle 24">
              <a:extLst>
                <a:ext uri="{FF2B5EF4-FFF2-40B4-BE49-F238E27FC236}">
                  <a16:creationId xmlns:a16="http://schemas.microsoft.com/office/drawing/2014/main" id="{50D5BA88-9FC2-4B42-AB93-8C18BC838248}"/>
                </a:ext>
              </a:extLst>
            </p:cNvPr>
            <p:cNvSpPr/>
            <p:nvPr/>
          </p:nvSpPr>
          <p:spPr>
            <a:xfrm>
              <a:off x="1337566" y="1475912"/>
              <a:ext cx="2464296" cy="1092607"/>
            </a:xfrm>
            <a:prstGeom prst="rect">
              <a:avLst/>
            </a:prstGeom>
            <a:noFill/>
          </p:spPr>
          <p:txBody>
            <a:bodyPr wrap="square" rtlCol="0">
              <a:spAutoFit/>
            </a:bodyPr>
            <a:lstStyle/>
            <a:p>
              <a:pPr lvl="1">
                <a:spcBef>
                  <a:spcPts val="600"/>
                </a:spcBef>
                <a:buClr>
                  <a:srgbClr val="002060"/>
                </a:buClr>
                <a:buSzPct val="100000"/>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Manage the participated SMEs’ progress and update in the PGPKS programme.</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Authorize partners can manage and upload the programme report.</a:t>
              </a:r>
              <a:endPar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6" name="TextBox 25">
              <a:extLst>
                <a:ext uri="{FF2B5EF4-FFF2-40B4-BE49-F238E27FC236}">
                  <a16:creationId xmlns:a16="http://schemas.microsoft.com/office/drawing/2014/main" id="{F3DAAF6A-EAC2-419E-A93F-6B5418D2626E}"/>
                </a:ext>
              </a:extLst>
            </p:cNvPr>
            <p:cNvSpPr txBox="1"/>
            <p:nvPr/>
          </p:nvSpPr>
          <p:spPr>
            <a:xfrm>
              <a:off x="1101461" y="3101873"/>
              <a:ext cx="1798582" cy="286232"/>
            </a:xfrm>
            <a:prstGeom prst="rect">
              <a:avLst/>
            </a:prstGeom>
            <a:noFill/>
          </p:spPr>
          <p:txBody>
            <a:bodyPr wrap="square" rtlCol="0">
              <a:spAutoFit/>
            </a:bodyPr>
            <a:lstStyle/>
            <a:p>
              <a:pPr algn="r">
                <a:lnSpc>
                  <a:spcPct val="90000"/>
                </a:lnSpc>
              </a:pPr>
              <a:r>
                <a:rPr lang="en-US" sz="1400" b="1" dirty="0" smtClean="0">
                  <a:latin typeface="Helvetica" pitchFamily="2" charset="0"/>
                  <a:ea typeface="Inter SemiBold" panose="020B0502030000000004" pitchFamily="34" charset="0"/>
                  <a:cs typeface="Lato" panose="020F0502020204030203" pitchFamily="34" charset="0"/>
                </a:rPr>
                <a:t>5</a:t>
              </a:r>
              <a:endParaRPr lang="en-US" sz="1400" b="1" dirty="0">
                <a:latin typeface="Helvetica" pitchFamily="2" charset="0"/>
                <a:ea typeface="Inter SemiBold" panose="020B0502030000000004" pitchFamily="34" charset="0"/>
                <a:cs typeface="Lato" panose="020F0502020204030203" pitchFamily="34" charset="0"/>
              </a:endParaRPr>
            </a:p>
          </p:txBody>
        </p:sp>
        <p:sp>
          <p:nvSpPr>
            <p:cNvPr id="27" name="Rectangle 26">
              <a:extLst>
                <a:ext uri="{FF2B5EF4-FFF2-40B4-BE49-F238E27FC236}">
                  <a16:creationId xmlns:a16="http://schemas.microsoft.com/office/drawing/2014/main" id="{035A88A8-F6C5-4EC4-8E31-19F894143832}"/>
                </a:ext>
              </a:extLst>
            </p:cNvPr>
            <p:cNvSpPr/>
            <p:nvPr/>
          </p:nvSpPr>
          <p:spPr>
            <a:xfrm>
              <a:off x="847927" y="3301532"/>
              <a:ext cx="2359157" cy="938719"/>
            </a:xfrm>
            <a:prstGeom prst="rect">
              <a:avLst/>
            </a:prstGeom>
            <a:noFill/>
          </p:spPr>
          <p:txBody>
            <a:bodyPr wrap="square" rtlCol="0">
              <a:spAutoFit/>
            </a:bodyPr>
            <a:lstStyle/>
            <a:p>
              <a:pPr lvl="1">
                <a:spcBef>
                  <a:spcPts val="600"/>
                </a:spcBef>
                <a:buClr>
                  <a:srgbClr val="002060"/>
                </a:buClr>
                <a:buSzPct val="100000"/>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Manage the Authorize Partners participation, work status and performance.</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View the work status to monitor the progress.</a:t>
              </a:r>
              <a:endParaRPr lang="en-US" sz="1000" dirty="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8" name="TextBox 27">
              <a:extLst>
                <a:ext uri="{FF2B5EF4-FFF2-40B4-BE49-F238E27FC236}">
                  <a16:creationId xmlns:a16="http://schemas.microsoft.com/office/drawing/2014/main" id="{8455EFA7-F54B-4786-8F80-939A1D07B13F}"/>
                </a:ext>
              </a:extLst>
            </p:cNvPr>
            <p:cNvSpPr txBox="1"/>
            <p:nvPr/>
          </p:nvSpPr>
          <p:spPr>
            <a:xfrm>
              <a:off x="1541267" y="4908403"/>
              <a:ext cx="1798582" cy="286232"/>
            </a:xfrm>
            <a:prstGeom prst="rect">
              <a:avLst/>
            </a:prstGeom>
            <a:noFill/>
          </p:spPr>
          <p:txBody>
            <a:bodyPr wrap="square" rtlCol="0">
              <a:spAutoFit/>
            </a:bodyPr>
            <a:lstStyle/>
            <a:p>
              <a:pPr algn="r">
                <a:lnSpc>
                  <a:spcPct val="90000"/>
                </a:lnSpc>
              </a:pPr>
              <a:r>
                <a:rPr lang="en-US" sz="1400" b="1" dirty="0" smtClean="0">
                  <a:latin typeface="Helvetica" pitchFamily="2" charset="0"/>
                  <a:ea typeface="Inter SemiBold" panose="020B0502030000000004" pitchFamily="34" charset="0"/>
                  <a:cs typeface="Lato" panose="020F0502020204030203" pitchFamily="34" charset="0"/>
                </a:rPr>
                <a:t>4</a:t>
              </a:r>
              <a:endParaRPr lang="en-US" sz="1400" b="1" dirty="0">
                <a:latin typeface="Helvetica" pitchFamily="2" charset="0"/>
                <a:ea typeface="Inter SemiBold" panose="020B0502030000000004" pitchFamily="34" charset="0"/>
                <a:cs typeface="Lato" panose="020F0502020204030203" pitchFamily="34" charset="0"/>
              </a:endParaRPr>
            </a:p>
          </p:txBody>
        </p:sp>
        <p:sp>
          <p:nvSpPr>
            <p:cNvPr id="29" name="Rectangle 28">
              <a:extLst>
                <a:ext uri="{FF2B5EF4-FFF2-40B4-BE49-F238E27FC236}">
                  <a16:creationId xmlns:a16="http://schemas.microsoft.com/office/drawing/2014/main" id="{DC55A3E4-9E60-428E-A2E6-96BB1C95E3FF}"/>
                </a:ext>
              </a:extLst>
            </p:cNvPr>
            <p:cNvSpPr/>
            <p:nvPr/>
          </p:nvSpPr>
          <p:spPr>
            <a:xfrm>
              <a:off x="1101461" y="5102857"/>
              <a:ext cx="2700400" cy="1092607"/>
            </a:xfrm>
            <a:prstGeom prst="rect">
              <a:avLst/>
            </a:prstGeom>
            <a:noFill/>
          </p:spPr>
          <p:txBody>
            <a:bodyPr wrap="square" rtlCol="0">
              <a:spAutoFit/>
            </a:bodyPr>
            <a:lstStyle/>
            <a:p>
              <a:pPr lvl="1">
                <a:spcBef>
                  <a:spcPts val="600"/>
                </a:spcBef>
                <a:buClr>
                  <a:srgbClr val="002060"/>
                </a:buClr>
                <a:buSzPct val="100000"/>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Monitor the number of participated SMEs and to strategize the next move in completing the PGPKS programme.</a:t>
              </a:r>
            </a:p>
            <a:p>
              <a:pPr marL="628650" lvl="1" indent="-171450">
                <a:spcBef>
                  <a:spcPts val="600"/>
                </a:spcBef>
                <a:buClr>
                  <a:srgbClr val="002060"/>
                </a:buClr>
                <a:buSzPct val="100000"/>
                <a:buFont typeface="Arial" panose="020B0604020202020204" pitchFamily="34" charset="0"/>
                <a:buChar char="•"/>
              </a:pPr>
              <a:r>
                <a:rPr lang="en-US" sz="1000" dirty="0" smtClean="0">
                  <a:solidFill>
                    <a:schemeClr val="accent6">
                      <a:lumMod val="50000"/>
                    </a:schemeClr>
                  </a:solidFill>
                  <a:latin typeface="Tahoma" panose="020B0604030504040204" pitchFamily="34" charset="0"/>
                  <a:ea typeface="Tahoma" panose="020B0604030504040204" pitchFamily="34" charset="0"/>
                  <a:cs typeface="Tahoma" panose="020B0604030504040204" pitchFamily="34" charset="0"/>
                </a:rPr>
                <a:t>Show the statistic SMEs in Dashboard.</a:t>
              </a:r>
            </a:p>
          </p:txBody>
        </p:sp>
        <p:grpSp>
          <p:nvGrpSpPr>
            <p:cNvPr id="33" name="Group 32">
              <a:extLst>
                <a:ext uri="{FF2B5EF4-FFF2-40B4-BE49-F238E27FC236}">
                  <a16:creationId xmlns:a16="http://schemas.microsoft.com/office/drawing/2014/main" id="{305CE295-6402-4AA0-85CE-E597420FA5B4}"/>
                </a:ext>
              </a:extLst>
            </p:cNvPr>
            <p:cNvGrpSpPr/>
            <p:nvPr/>
          </p:nvGrpSpPr>
          <p:grpSpPr>
            <a:xfrm>
              <a:off x="3418859" y="1259779"/>
              <a:ext cx="5354284" cy="4338442"/>
              <a:chOff x="3013708" y="940103"/>
              <a:chExt cx="6143339" cy="4977794"/>
            </a:xfrm>
          </p:grpSpPr>
          <p:grpSp>
            <p:nvGrpSpPr>
              <p:cNvPr id="34" name="Group 33">
                <a:extLst>
                  <a:ext uri="{FF2B5EF4-FFF2-40B4-BE49-F238E27FC236}">
                    <a16:creationId xmlns:a16="http://schemas.microsoft.com/office/drawing/2014/main" id="{C99A8498-4CC8-4FA1-9844-1C36C4AD7305}"/>
                  </a:ext>
                </a:extLst>
              </p:cNvPr>
              <p:cNvGrpSpPr/>
              <p:nvPr/>
            </p:nvGrpSpPr>
            <p:grpSpPr>
              <a:xfrm>
                <a:off x="3013708" y="940103"/>
                <a:ext cx="6143339" cy="4977794"/>
                <a:chOff x="3013708" y="940103"/>
                <a:chExt cx="6143339" cy="4977794"/>
              </a:xfrm>
            </p:grpSpPr>
            <p:grpSp>
              <p:nvGrpSpPr>
                <p:cNvPr id="50" name="Group 49">
                  <a:extLst>
                    <a:ext uri="{FF2B5EF4-FFF2-40B4-BE49-F238E27FC236}">
                      <a16:creationId xmlns:a16="http://schemas.microsoft.com/office/drawing/2014/main" id="{FA389072-656F-46A2-8F94-54256E22B9C8}"/>
                    </a:ext>
                  </a:extLst>
                </p:cNvPr>
                <p:cNvGrpSpPr/>
                <p:nvPr/>
              </p:nvGrpSpPr>
              <p:grpSpPr>
                <a:xfrm>
                  <a:off x="3952384" y="940103"/>
                  <a:ext cx="4287233" cy="4977794"/>
                  <a:chOff x="3561366" y="974878"/>
                  <a:chExt cx="4287233" cy="4977794"/>
                </a:xfrm>
              </p:grpSpPr>
              <p:grpSp>
                <p:nvGrpSpPr>
                  <p:cNvPr id="68" name="Group 67">
                    <a:extLst>
                      <a:ext uri="{FF2B5EF4-FFF2-40B4-BE49-F238E27FC236}">
                        <a16:creationId xmlns:a16="http://schemas.microsoft.com/office/drawing/2014/main" id="{F1CA4CAC-0350-4924-9433-B3205469053C}"/>
                      </a:ext>
                    </a:extLst>
                  </p:cNvPr>
                  <p:cNvGrpSpPr/>
                  <p:nvPr/>
                </p:nvGrpSpPr>
                <p:grpSpPr>
                  <a:xfrm>
                    <a:off x="3561366" y="974878"/>
                    <a:ext cx="4287233" cy="4977794"/>
                    <a:chOff x="3561366" y="974878"/>
                    <a:chExt cx="4287233" cy="4977794"/>
                  </a:xfrm>
                </p:grpSpPr>
                <p:sp>
                  <p:nvSpPr>
                    <p:cNvPr id="82" name="Hexagon 81">
                      <a:extLst>
                        <a:ext uri="{FF2B5EF4-FFF2-40B4-BE49-F238E27FC236}">
                          <a16:creationId xmlns:a16="http://schemas.microsoft.com/office/drawing/2014/main" id="{747C5CE9-498C-4FE9-A1B1-95BC545F9C75}"/>
                        </a:ext>
                      </a:extLst>
                    </p:cNvPr>
                    <p:cNvSpPr/>
                    <p:nvPr/>
                  </p:nvSpPr>
                  <p:spPr>
                    <a:xfrm rot="5400000">
                      <a:off x="3363953" y="1447511"/>
                      <a:ext cx="4682060" cy="4032526"/>
                    </a:xfrm>
                    <a:prstGeom prst="hexagon">
                      <a:avLst>
                        <a:gd name="adj" fmla="val 28691"/>
                        <a:gd name="vf" fmla="val 11547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3" name="Hexagon 82">
                      <a:extLst>
                        <a:ext uri="{FF2B5EF4-FFF2-40B4-BE49-F238E27FC236}">
                          <a16:creationId xmlns:a16="http://schemas.microsoft.com/office/drawing/2014/main" id="{03A7DBA4-AE4B-4135-B18E-01D7395611EB}"/>
                        </a:ext>
                      </a:extLst>
                    </p:cNvPr>
                    <p:cNvSpPr/>
                    <p:nvPr/>
                  </p:nvSpPr>
                  <p:spPr>
                    <a:xfrm rot="5400000">
                      <a:off x="3216086" y="1320158"/>
                      <a:ext cx="4977794" cy="4287233"/>
                    </a:xfrm>
                    <a:prstGeom prst="hexagon">
                      <a:avLst>
                        <a:gd name="adj" fmla="val 28691"/>
                        <a:gd name="vf" fmla="val 11547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grpSp>
              <p:grpSp>
                <p:nvGrpSpPr>
                  <p:cNvPr id="69" name="Group 68">
                    <a:extLst>
                      <a:ext uri="{FF2B5EF4-FFF2-40B4-BE49-F238E27FC236}">
                        <a16:creationId xmlns:a16="http://schemas.microsoft.com/office/drawing/2014/main" id="{2FA9C28E-0A59-461F-8B15-2AD4EF238310}"/>
                      </a:ext>
                    </a:extLst>
                  </p:cNvPr>
                  <p:cNvGrpSpPr/>
                  <p:nvPr/>
                </p:nvGrpSpPr>
                <p:grpSpPr>
                  <a:xfrm>
                    <a:off x="3628531" y="1598462"/>
                    <a:ext cx="4152902" cy="3730627"/>
                    <a:chOff x="3561367" y="1564031"/>
                    <a:chExt cx="4152902" cy="3730627"/>
                  </a:xfrm>
                </p:grpSpPr>
                <p:sp>
                  <p:nvSpPr>
                    <p:cNvPr id="70" name="Trapezoid 69">
                      <a:extLst>
                        <a:ext uri="{FF2B5EF4-FFF2-40B4-BE49-F238E27FC236}">
                          <a16:creationId xmlns:a16="http://schemas.microsoft.com/office/drawing/2014/main" id="{87CF61FF-1B11-4CDE-BB37-8F0EEF068B9F}"/>
                        </a:ext>
                      </a:extLst>
                    </p:cNvPr>
                    <p:cNvSpPr/>
                    <p:nvPr/>
                  </p:nvSpPr>
                  <p:spPr>
                    <a:xfrm rot="12603094">
                      <a:off x="5477566" y="1747203"/>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1" name="Trapezoid 70">
                      <a:extLst>
                        <a:ext uri="{FF2B5EF4-FFF2-40B4-BE49-F238E27FC236}">
                          <a16:creationId xmlns:a16="http://schemas.microsoft.com/office/drawing/2014/main" id="{C903B711-FDCA-4280-A989-ECF7D6CEE813}"/>
                        </a:ext>
                      </a:extLst>
                    </p:cNvPr>
                    <p:cNvSpPr/>
                    <p:nvPr/>
                  </p:nvSpPr>
                  <p:spPr>
                    <a:xfrm rot="8996906" flipH="1">
                      <a:off x="3758303" y="1747203"/>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2" name="Trapezoid 71">
                      <a:extLst>
                        <a:ext uri="{FF2B5EF4-FFF2-40B4-BE49-F238E27FC236}">
                          <a16:creationId xmlns:a16="http://schemas.microsoft.com/office/drawing/2014/main" id="{38B3AF0C-8B42-4821-B408-8C8E76D11819}"/>
                        </a:ext>
                      </a:extLst>
                    </p:cNvPr>
                    <p:cNvSpPr/>
                    <p:nvPr/>
                  </p:nvSpPr>
                  <p:spPr>
                    <a:xfrm rot="8996906" flipV="1">
                      <a:off x="5474451" y="4756150"/>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3" name="Trapezoid 72">
                      <a:extLst>
                        <a:ext uri="{FF2B5EF4-FFF2-40B4-BE49-F238E27FC236}">
                          <a16:creationId xmlns:a16="http://schemas.microsoft.com/office/drawing/2014/main" id="{85D8F82E-90CC-4A97-B21B-C8A6E89313E5}"/>
                        </a:ext>
                      </a:extLst>
                    </p:cNvPr>
                    <p:cNvSpPr/>
                    <p:nvPr/>
                  </p:nvSpPr>
                  <p:spPr>
                    <a:xfrm rot="12603094" flipH="1" flipV="1">
                      <a:off x="3755188" y="4756150"/>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4" name="Trapezoid 73">
                      <a:extLst>
                        <a:ext uri="{FF2B5EF4-FFF2-40B4-BE49-F238E27FC236}">
                          <a16:creationId xmlns:a16="http://schemas.microsoft.com/office/drawing/2014/main" id="{8DFC0BD9-0BBA-413D-8CE1-A9B21C2231D1}"/>
                        </a:ext>
                      </a:extLst>
                    </p:cNvPr>
                    <p:cNvSpPr/>
                    <p:nvPr/>
                  </p:nvSpPr>
                  <p:spPr>
                    <a:xfrm rot="16200000">
                      <a:off x="6344214" y="3251676"/>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5" name="Trapezoid 74">
                      <a:extLst>
                        <a:ext uri="{FF2B5EF4-FFF2-40B4-BE49-F238E27FC236}">
                          <a16:creationId xmlns:a16="http://schemas.microsoft.com/office/drawing/2014/main" id="{1C17FBED-D128-4AF2-A291-DDFAE63E5CFD}"/>
                        </a:ext>
                      </a:extLst>
                    </p:cNvPr>
                    <p:cNvSpPr/>
                    <p:nvPr/>
                  </p:nvSpPr>
                  <p:spPr>
                    <a:xfrm rot="5400000" flipH="1">
                      <a:off x="2885425" y="3251675"/>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6" name="Oval 75">
                      <a:extLst>
                        <a:ext uri="{FF2B5EF4-FFF2-40B4-BE49-F238E27FC236}">
                          <a16:creationId xmlns:a16="http://schemas.microsoft.com/office/drawing/2014/main" id="{16B7985E-CBFA-45B9-9063-E083BCDE6C52}"/>
                        </a:ext>
                      </a:extLst>
                    </p:cNvPr>
                    <p:cNvSpPr/>
                    <p:nvPr/>
                  </p:nvSpPr>
                  <p:spPr>
                    <a:xfrm>
                      <a:off x="4433092" y="1564032"/>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7" name="Oval 76">
                      <a:extLst>
                        <a:ext uri="{FF2B5EF4-FFF2-40B4-BE49-F238E27FC236}">
                          <a16:creationId xmlns:a16="http://schemas.microsoft.com/office/drawing/2014/main" id="{9A4F8791-1E7D-4FA2-9058-DDB221194F37}"/>
                        </a:ext>
                      </a:extLst>
                    </p:cNvPr>
                    <p:cNvSpPr/>
                    <p:nvPr/>
                  </p:nvSpPr>
                  <p:spPr>
                    <a:xfrm>
                      <a:off x="6152355" y="1564031"/>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8" name="Oval 77">
                      <a:extLst>
                        <a:ext uri="{FF2B5EF4-FFF2-40B4-BE49-F238E27FC236}">
                          <a16:creationId xmlns:a16="http://schemas.microsoft.com/office/drawing/2014/main" id="{1ABCF4C1-DEBB-4FBB-A350-F17402C22A36}"/>
                        </a:ext>
                      </a:extLst>
                    </p:cNvPr>
                    <p:cNvSpPr/>
                    <p:nvPr/>
                  </p:nvSpPr>
                  <p:spPr>
                    <a:xfrm>
                      <a:off x="7022118" y="3068506"/>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9" name="Oval 78">
                      <a:extLst>
                        <a:ext uri="{FF2B5EF4-FFF2-40B4-BE49-F238E27FC236}">
                          <a16:creationId xmlns:a16="http://schemas.microsoft.com/office/drawing/2014/main" id="{598DDC86-69CF-4993-96F7-D342B0729245}"/>
                        </a:ext>
                      </a:extLst>
                    </p:cNvPr>
                    <p:cNvSpPr/>
                    <p:nvPr/>
                  </p:nvSpPr>
                  <p:spPr>
                    <a:xfrm>
                      <a:off x="3561367" y="3068506"/>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0" name="Oval 79">
                      <a:extLst>
                        <a:ext uri="{FF2B5EF4-FFF2-40B4-BE49-F238E27FC236}">
                          <a16:creationId xmlns:a16="http://schemas.microsoft.com/office/drawing/2014/main" id="{D585FEFD-8825-481F-8E96-044270EDEA59}"/>
                        </a:ext>
                      </a:extLst>
                    </p:cNvPr>
                    <p:cNvSpPr/>
                    <p:nvPr/>
                  </p:nvSpPr>
                  <p:spPr>
                    <a:xfrm>
                      <a:off x="4433092" y="4602507"/>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1" name="Oval 80">
                      <a:extLst>
                        <a:ext uri="{FF2B5EF4-FFF2-40B4-BE49-F238E27FC236}">
                          <a16:creationId xmlns:a16="http://schemas.microsoft.com/office/drawing/2014/main" id="{9F6AAB1A-FA64-42C1-ACFD-E8EDB86107D8}"/>
                        </a:ext>
                      </a:extLst>
                    </p:cNvPr>
                    <p:cNvSpPr/>
                    <p:nvPr/>
                  </p:nvSpPr>
                  <p:spPr>
                    <a:xfrm>
                      <a:off x="6152355" y="4602506"/>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grpSp>
            </p:grpSp>
            <p:sp>
              <p:nvSpPr>
                <p:cNvPr id="51" name="TextBox 50">
                  <a:extLst>
                    <a:ext uri="{FF2B5EF4-FFF2-40B4-BE49-F238E27FC236}">
                      <a16:creationId xmlns:a16="http://schemas.microsoft.com/office/drawing/2014/main" id="{D87054CA-7198-40B5-A4E9-74E28F7EB27C}"/>
                    </a:ext>
                  </a:extLst>
                </p:cNvPr>
                <p:cNvSpPr txBox="1"/>
                <p:nvPr/>
              </p:nvSpPr>
              <p:spPr>
                <a:xfrm>
                  <a:off x="4530494" y="2922224"/>
                  <a:ext cx="3132977" cy="995836"/>
                </a:xfrm>
                <a:prstGeom prst="rect">
                  <a:avLst/>
                </a:prstGeom>
                <a:noFill/>
              </p:spPr>
              <p:txBody>
                <a:bodyPr wrap="square" rtlCol="0">
                  <a:spAutoFit/>
                </a:bodyPr>
                <a:lstStyle/>
                <a:p>
                  <a:pPr algn="ctr">
                    <a:lnSpc>
                      <a:spcPct val="90000"/>
                    </a:lnSpc>
                  </a:pPr>
                  <a:r>
                    <a:rPr lang="en-US" sz="2800" b="1" dirty="0" smtClean="0">
                      <a:latin typeface="Helvetica" pitchFamily="2" charset="0"/>
                      <a:ea typeface="Inter SemiBold" panose="020B0502030000000004" pitchFamily="34" charset="0"/>
                      <a:cs typeface="Lato" panose="020F0502020204030203" pitchFamily="34" charset="0"/>
                    </a:rPr>
                    <a:t>Product Requirements</a:t>
                  </a:r>
                  <a:endParaRPr lang="en-US" sz="2800" b="1" dirty="0">
                    <a:latin typeface="Helvetica" pitchFamily="2" charset="0"/>
                    <a:ea typeface="Inter SemiBold" panose="020B0502030000000004" pitchFamily="34" charset="0"/>
                    <a:cs typeface="Lato" panose="020F0502020204030203" pitchFamily="34" charset="0"/>
                  </a:endParaRPr>
                </a:p>
              </p:txBody>
            </p:sp>
            <p:grpSp>
              <p:nvGrpSpPr>
                <p:cNvPr id="52" name="Group 51">
                  <a:extLst>
                    <a:ext uri="{FF2B5EF4-FFF2-40B4-BE49-F238E27FC236}">
                      <a16:creationId xmlns:a16="http://schemas.microsoft.com/office/drawing/2014/main" id="{1C0B7ECD-5527-4584-8242-C36C00CBB931}"/>
                    </a:ext>
                  </a:extLst>
                </p:cNvPr>
                <p:cNvGrpSpPr/>
                <p:nvPr/>
              </p:nvGrpSpPr>
              <p:grpSpPr>
                <a:xfrm>
                  <a:off x="3501728" y="1285493"/>
                  <a:ext cx="5192981" cy="379557"/>
                  <a:chOff x="3501728" y="1087969"/>
                  <a:chExt cx="5192981" cy="577081"/>
                </a:xfrm>
              </p:grpSpPr>
              <p:grpSp>
                <p:nvGrpSpPr>
                  <p:cNvPr id="62" name="Group 61">
                    <a:extLst>
                      <a:ext uri="{FF2B5EF4-FFF2-40B4-BE49-F238E27FC236}">
                        <a16:creationId xmlns:a16="http://schemas.microsoft.com/office/drawing/2014/main" id="{847E1712-91FA-4CC6-95DF-F7178D7430DD}"/>
                      </a:ext>
                    </a:extLst>
                  </p:cNvPr>
                  <p:cNvGrpSpPr/>
                  <p:nvPr/>
                </p:nvGrpSpPr>
                <p:grpSpPr>
                  <a:xfrm>
                    <a:off x="7201325" y="1087969"/>
                    <a:ext cx="1493384" cy="577081"/>
                    <a:chOff x="7201325" y="1087969"/>
                    <a:chExt cx="1493384" cy="577081"/>
                  </a:xfrm>
                </p:grpSpPr>
                <p:cxnSp>
                  <p:nvCxnSpPr>
                    <p:cNvPr id="66" name="Straight Connector 65">
                      <a:extLst>
                        <a:ext uri="{FF2B5EF4-FFF2-40B4-BE49-F238E27FC236}">
                          <a16:creationId xmlns:a16="http://schemas.microsoft.com/office/drawing/2014/main" id="{31DBD2DE-9B7B-4F56-BB28-B895F13C43EB}"/>
                        </a:ext>
                      </a:extLst>
                    </p:cNvPr>
                    <p:cNvCxnSpPr>
                      <a:cxnSpLocks/>
                      <a:stCxn id="77" idx="7"/>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EE8CCE0-1D29-4D5A-9E08-D31B31C36200}"/>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B5B2F1B6-12B3-4F9E-A176-B981CABF8927}"/>
                      </a:ext>
                    </a:extLst>
                  </p:cNvPr>
                  <p:cNvGrpSpPr/>
                  <p:nvPr/>
                </p:nvGrpSpPr>
                <p:grpSpPr>
                  <a:xfrm flipH="1">
                    <a:off x="3501728" y="1087969"/>
                    <a:ext cx="1493384" cy="577081"/>
                    <a:chOff x="7201325" y="1087969"/>
                    <a:chExt cx="1493384" cy="577081"/>
                  </a:xfrm>
                </p:grpSpPr>
                <p:cxnSp>
                  <p:nvCxnSpPr>
                    <p:cNvPr id="64" name="Straight Connector 63">
                      <a:extLst>
                        <a:ext uri="{FF2B5EF4-FFF2-40B4-BE49-F238E27FC236}">
                          <a16:creationId xmlns:a16="http://schemas.microsoft.com/office/drawing/2014/main" id="{A391B0E5-374B-4ADA-9101-F6C1E46F668C}"/>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FACC605-52BC-4A9D-BB3A-E7E169FA0A76}"/>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grpSp>
              <p:nvGrpSpPr>
                <p:cNvPr id="53" name="Group 52">
                  <a:extLst>
                    <a:ext uri="{FF2B5EF4-FFF2-40B4-BE49-F238E27FC236}">
                      <a16:creationId xmlns:a16="http://schemas.microsoft.com/office/drawing/2014/main" id="{E5D48199-AFFB-4E45-A872-9F3E488F855C}"/>
                    </a:ext>
                  </a:extLst>
                </p:cNvPr>
                <p:cNvGrpSpPr/>
                <p:nvPr/>
              </p:nvGrpSpPr>
              <p:grpSpPr>
                <a:xfrm flipV="1">
                  <a:off x="3499510" y="5154291"/>
                  <a:ext cx="5192981" cy="379557"/>
                  <a:chOff x="3501728" y="1087969"/>
                  <a:chExt cx="5192981" cy="577081"/>
                </a:xfrm>
              </p:grpSpPr>
              <p:grpSp>
                <p:nvGrpSpPr>
                  <p:cNvPr id="56" name="Group 55">
                    <a:extLst>
                      <a:ext uri="{FF2B5EF4-FFF2-40B4-BE49-F238E27FC236}">
                        <a16:creationId xmlns:a16="http://schemas.microsoft.com/office/drawing/2014/main" id="{2A8DE4E2-8AFF-45B0-A63A-3E2539935BA8}"/>
                      </a:ext>
                    </a:extLst>
                  </p:cNvPr>
                  <p:cNvGrpSpPr/>
                  <p:nvPr/>
                </p:nvGrpSpPr>
                <p:grpSpPr>
                  <a:xfrm>
                    <a:off x="7201325" y="1087969"/>
                    <a:ext cx="1493384" cy="577081"/>
                    <a:chOff x="7201325" y="1087969"/>
                    <a:chExt cx="1493384" cy="577081"/>
                  </a:xfrm>
                </p:grpSpPr>
                <p:cxnSp>
                  <p:nvCxnSpPr>
                    <p:cNvPr id="60" name="Straight Connector 59">
                      <a:extLst>
                        <a:ext uri="{FF2B5EF4-FFF2-40B4-BE49-F238E27FC236}">
                          <a16:creationId xmlns:a16="http://schemas.microsoft.com/office/drawing/2014/main" id="{5DC79463-8585-48F7-B797-B9017E54B0C7}"/>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8C112B6-850C-498B-A1BA-AF1A1CD9BFEA}"/>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F294E138-6A0A-46C3-937B-FDD2A0F6300D}"/>
                      </a:ext>
                    </a:extLst>
                  </p:cNvPr>
                  <p:cNvGrpSpPr/>
                  <p:nvPr/>
                </p:nvGrpSpPr>
                <p:grpSpPr>
                  <a:xfrm flipH="1">
                    <a:off x="3501728" y="1087969"/>
                    <a:ext cx="1493384" cy="577081"/>
                    <a:chOff x="7201325" y="1087969"/>
                    <a:chExt cx="1493384" cy="577081"/>
                  </a:xfrm>
                </p:grpSpPr>
                <p:cxnSp>
                  <p:nvCxnSpPr>
                    <p:cNvPr id="58" name="Straight Connector 57">
                      <a:extLst>
                        <a:ext uri="{FF2B5EF4-FFF2-40B4-BE49-F238E27FC236}">
                          <a16:creationId xmlns:a16="http://schemas.microsoft.com/office/drawing/2014/main" id="{0BC6F575-434E-425B-A5BC-7DA6B8481770}"/>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F5B1A4-381D-4CAA-A702-6D2A2725DB92}"/>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cxnSp>
              <p:nvCxnSpPr>
                <p:cNvPr id="54" name="Straight Connector 53">
                  <a:extLst>
                    <a:ext uri="{FF2B5EF4-FFF2-40B4-BE49-F238E27FC236}">
                      <a16:creationId xmlns:a16="http://schemas.microsoft.com/office/drawing/2014/main" id="{7AB25398-0E33-414E-AAF6-60F5DCF6540D}"/>
                    </a:ext>
                  </a:extLst>
                </p:cNvPr>
                <p:cNvCxnSpPr>
                  <a:cxnSpLocks/>
                </p:cNvCxnSpPr>
                <p:nvPr/>
              </p:nvCxnSpPr>
              <p:spPr>
                <a:xfrm>
                  <a:off x="3013708" y="3428998"/>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263B38D-2BB1-4D42-8240-C59FC0FC82DF}"/>
                    </a:ext>
                  </a:extLst>
                </p:cNvPr>
                <p:cNvCxnSpPr>
                  <a:cxnSpLocks/>
                </p:cNvCxnSpPr>
                <p:nvPr/>
              </p:nvCxnSpPr>
              <p:spPr>
                <a:xfrm flipH="1">
                  <a:off x="8151207" y="3428997"/>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sp>
            <p:nvSpPr>
              <p:cNvPr id="35" name="TextBox 34">
                <a:extLst>
                  <a:ext uri="{FF2B5EF4-FFF2-40B4-BE49-F238E27FC236}">
                    <a16:creationId xmlns:a16="http://schemas.microsoft.com/office/drawing/2014/main" id="{1AB0F4B5-2BE3-40C0-B6B9-BC0E15C78076}"/>
                  </a:ext>
                </a:extLst>
              </p:cNvPr>
              <p:cNvSpPr txBox="1"/>
              <p:nvPr/>
            </p:nvSpPr>
            <p:spPr>
              <a:xfrm>
                <a:off x="6703534" y="1725096"/>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01</a:t>
                </a:r>
              </a:p>
            </p:txBody>
          </p:sp>
          <p:sp>
            <p:nvSpPr>
              <p:cNvPr id="45" name="TextBox 44">
                <a:extLst>
                  <a:ext uri="{FF2B5EF4-FFF2-40B4-BE49-F238E27FC236}">
                    <a16:creationId xmlns:a16="http://schemas.microsoft.com/office/drawing/2014/main" id="{FD0262B5-9642-4DEB-801D-4628B33EAF41}"/>
                  </a:ext>
                </a:extLst>
              </p:cNvPr>
              <p:cNvSpPr txBox="1"/>
              <p:nvPr/>
            </p:nvSpPr>
            <p:spPr>
              <a:xfrm>
                <a:off x="7579114" y="3225645"/>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02</a:t>
                </a:r>
              </a:p>
            </p:txBody>
          </p:sp>
          <p:sp>
            <p:nvSpPr>
              <p:cNvPr id="46" name="TextBox 45">
                <a:extLst>
                  <a:ext uri="{FF2B5EF4-FFF2-40B4-BE49-F238E27FC236}">
                    <a16:creationId xmlns:a16="http://schemas.microsoft.com/office/drawing/2014/main" id="{F78F4E5B-166D-4165-A657-5CE36DA2A3E3}"/>
                  </a:ext>
                </a:extLst>
              </p:cNvPr>
              <p:cNvSpPr txBox="1"/>
              <p:nvPr/>
            </p:nvSpPr>
            <p:spPr>
              <a:xfrm>
                <a:off x="6709885" y="4757221"/>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03</a:t>
                </a:r>
              </a:p>
            </p:txBody>
          </p:sp>
          <p:sp>
            <p:nvSpPr>
              <p:cNvPr id="47" name="TextBox 46">
                <a:extLst>
                  <a:ext uri="{FF2B5EF4-FFF2-40B4-BE49-F238E27FC236}">
                    <a16:creationId xmlns:a16="http://schemas.microsoft.com/office/drawing/2014/main" id="{CABA342B-47DC-4C90-A33C-1FF5C156284A}"/>
                  </a:ext>
                </a:extLst>
              </p:cNvPr>
              <p:cNvSpPr txBox="1"/>
              <p:nvPr/>
            </p:nvSpPr>
            <p:spPr>
              <a:xfrm>
                <a:off x="4975113" y="4757221"/>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04</a:t>
                </a:r>
              </a:p>
            </p:txBody>
          </p:sp>
          <p:sp>
            <p:nvSpPr>
              <p:cNvPr id="48" name="TextBox 47">
                <a:extLst>
                  <a:ext uri="{FF2B5EF4-FFF2-40B4-BE49-F238E27FC236}">
                    <a16:creationId xmlns:a16="http://schemas.microsoft.com/office/drawing/2014/main" id="{C960E5D9-58B9-4F98-8CB3-932FADEABCB2}"/>
                  </a:ext>
                </a:extLst>
              </p:cNvPr>
              <p:cNvSpPr txBox="1"/>
              <p:nvPr/>
            </p:nvSpPr>
            <p:spPr>
              <a:xfrm>
                <a:off x="4112546" y="3221818"/>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05</a:t>
                </a:r>
              </a:p>
            </p:txBody>
          </p:sp>
          <p:sp>
            <p:nvSpPr>
              <p:cNvPr id="49" name="TextBox 48">
                <a:extLst>
                  <a:ext uri="{FF2B5EF4-FFF2-40B4-BE49-F238E27FC236}">
                    <a16:creationId xmlns:a16="http://schemas.microsoft.com/office/drawing/2014/main" id="{ED025919-8606-4AC5-80D0-2447D1C4C681}"/>
                  </a:ext>
                </a:extLst>
              </p:cNvPr>
              <p:cNvSpPr txBox="1"/>
              <p:nvPr/>
            </p:nvSpPr>
            <p:spPr>
              <a:xfrm>
                <a:off x="4975113" y="1718745"/>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06</a:t>
                </a:r>
              </a:p>
            </p:txBody>
          </p:sp>
        </p:grpSp>
      </p:grpSp>
    </p:spTree>
    <p:extLst>
      <p:ext uri="{BB962C8B-B14F-4D97-AF65-F5344CB8AC3E}">
        <p14:creationId xmlns:p14="http://schemas.microsoft.com/office/powerpoint/2010/main" val="37491029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E24FC92A-7697-594C-90FE-A27BDEF0E191}"/>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6" name="Rectangle 35">
            <a:extLst>
              <a:ext uri="{FF2B5EF4-FFF2-40B4-BE49-F238E27FC236}">
                <a16:creationId xmlns:a16="http://schemas.microsoft.com/office/drawing/2014/main" id="{A34AE45E-4B62-F040-8244-C6D78DF192EC}"/>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7" name="TextBox 36">
            <a:extLst>
              <a:ext uri="{FF2B5EF4-FFF2-40B4-BE49-F238E27FC236}">
                <a16:creationId xmlns:a16="http://schemas.microsoft.com/office/drawing/2014/main" id="{B4AB25FC-B0D0-2142-B287-293223C35803}"/>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Define high-level timeframe</a:t>
            </a:r>
            <a:endParaRPr lang="en-US" altLang="en-US" sz="2000" b="1" dirty="0">
              <a:solidFill>
                <a:schemeClr val="bg1"/>
              </a:solidFill>
              <a:latin typeface="Helvetica" pitchFamily="2" charset="0"/>
              <a:cs typeface="Poppins" panose="00000500000000000000" pitchFamily="2" charset="0"/>
            </a:endParaRPr>
          </a:p>
        </p:txBody>
      </p:sp>
      <p:sp>
        <p:nvSpPr>
          <p:cNvPr id="77" name="Pentagon 76">
            <a:extLst>
              <a:ext uri="{FF2B5EF4-FFF2-40B4-BE49-F238E27FC236}">
                <a16:creationId xmlns:a16="http://schemas.microsoft.com/office/drawing/2014/main" id="{02AF1569-369E-D944-A1A4-CEAB5925C897}"/>
              </a:ext>
            </a:extLst>
          </p:cNvPr>
          <p:cNvSpPr/>
          <p:nvPr/>
        </p:nvSpPr>
        <p:spPr>
          <a:xfrm>
            <a:off x="160559" y="3310569"/>
            <a:ext cx="308803" cy="486730"/>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TextBox 51">
            <a:extLst>
              <a:ext uri="{FF2B5EF4-FFF2-40B4-BE49-F238E27FC236}">
                <a16:creationId xmlns:a16="http://schemas.microsoft.com/office/drawing/2014/main" id="{8846687F-8480-0A46-B203-1B21BB4A9E93}"/>
              </a:ext>
            </a:extLst>
          </p:cNvPr>
          <p:cNvSpPr txBox="1"/>
          <p:nvPr/>
        </p:nvSpPr>
        <p:spPr>
          <a:xfrm>
            <a:off x="10663526" y="4284699"/>
            <a:ext cx="1687908" cy="892552"/>
          </a:xfrm>
          <a:prstGeom prst="rect">
            <a:avLst/>
          </a:prstGeom>
          <a:noFill/>
        </p:spPr>
        <p:txBody>
          <a:bodyPr wrap="square" rtlCol="0">
            <a:spAutoFit/>
          </a:bodyPr>
          <a:lstStyle/>
          <a:p>
            <a:r>
              <a:rPr lang="en-GB" sz="1200" dirty="0" smtClean="0">
                <a:solidFill>
                  <a:schemeClr val="bg2">
                    <a:lumMod val="50000"/>
                  </a:schemeClr>
                </a:solidFill>
              </a:rPr>
              <a:t>Release 2 (version update)</a:t>
            </a:r>
            <a:endParaRPr lang="en-GB" sz="1200" dirty="0">
              <a:solidFill>
                <a:schemeClr val="bg2">
                  <a:lumMod val="50000"/>
                </a:schemeClr>
              </a:solidFill>
            </a:endParaRPr>
          </a:p>
          <a:p>
            <a:endParaRPr lang="en-GB" sz="1200" dirty="0">
              <a:solidFill>
                <a:schemeClr val="bg2">
                  <a:lumMod val="50000"/>
                </a:schemeClr>
              </a:solidFill>
            </a:endParaRPr>
          </a:p>
          <a:p>
            <a:r>
              <a:rPr lang="en-GB" sz="1600" b="1" i="1" dirty="0" smtClean="0"/>
              <a:t>7.   18/7/2022</a:t>
            </a:r>
            <a:endParaRPr lang="en-GB" sz="1600" b="1" i="1" dirty="0"/>
          </a:p>
        </p:txBody>
      </p:sp>
      <p:grpSp>
        <p:nvGrpSpPr>
          <p:cNvPr id="6" name="Group 5"/>
          <p:cNvGrpSpPr/>
          <p:nvPr/>
        </p:nvGrpSpPr>
        <p:grpSpPr>
          <a:xfrm>
            <a:off x="314960" y="1999898"/>
            <a:ext cx="11272203" cy="3079430"/>
            <a:chOff x="314960" y="1999898"/>
            <a:chExt cx="11272203" cy="3079430"/>
          </a:xfrm>
        </p:grpSpPr>
        <p:sp>
          <p:nvSpPr>
            <p:cNvPr id="45" name="Pentagon 44">
              <a:extLst>
                <a:ext uri="{FF2B5EF4-FFF2-40B4-BE49-F238E27FC236}">
                  <a16:creationId xmlns:a16="http://schemas.microsoft.com/office/drawing/2014/main" id="{FEDC8405-35AC-354C-BB9D-F7EDA00FC3F9}"/>
                </a:ext>
              </a:extLst>
            </p:cNvPr>
            <p:cNvSpPr/>
            <p:nvPr/>
          </p:nvSpPr>
          <p:spPr>
            <a:xfrm>
              <a:off x="9476070" y="3308889"/>
              <a:ext cx="2111093" cy="486730"/>
            </a:xfrm>
            <a:prstGeom prst="homePlate">
              <a:avLst/>
            </a:prstGeom>
            <a:solidFill>
              <a:srgbClr val="FF862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Pentagon 37">
              <a:extLst>
                <a:ext uri="{FF2B5EF4-FFF2-40B4-BE49-F238E27FC236}">
                  <a16:creationId xmlns:a16="http://schemas.microsoft.com/office/drawing/2014/main" id="{718E07FA-8265-204E-B5C4-25DF7DE052EF}"/>
                </a:ext>
              </a:extLst>
            </p:cNvPr>
            <p:cNvSpPr/>
            <p:nvPr/>
          </p:nvSpPr>
          <p:spPr>
            <a:xfrm>
              <a:off x="7595315" y="3310569"/>
              <a:ext cx="2111093" cy="486730"/>
            </a:xfrm>
            <a:prstGeom prst="homePlat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Pentagon 72">
              <a:extLst>
                <a:ext uri="{FF2B5EF4-FFF2-40B4-BE49-F238E27FC236}">
                  <a16:creationId xmlns:a16="http://schemas.microsoft.com/office/drawing/2014/main" id="{FEDC8405-35AC-354C-BB9D-F7EDA00FC3F9}"/>
                </a:ext>
              </a:extLst>
            </p:cNvPr>
            <p:cNvSpPr/>
            <p:nvPr/>
          </p:nvSpPr>
          <p:spPr>
            <a:xfrm>
              <a:off x="5702179" y="3310569"/>
              <a:ext cx="2111093" cy="486730"/>
            </a:xfrm>
            <a:prstGeom prst="homePlate">
              <a:avLst/>
            </a:prstGeom>
            <a:solidFill>
              <a:srgbClr val="FF862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Pentagon 73">
              <a:extLst>
                <a:ext uri="{FF2B5EF4-FFF2-40B4-BE49-F238E27FC236}">
                  <a16:creationId xmlns:a16="http://schemas.microsoft.com/office/drawing/2014/main" id="{1F8A6803-B5F3-D54E-8787-E0365D7A8D9E}"/>
                </a:ext>
              </a:extLst>
            </p:cNvPr>
            <p:cNvSpPr/>
            <p:nvPr/>
          </p:nvSpPr>
          <p:spPr>
            <a:xfrm>
              <a:off x="3899889" y="3310569"/>
              <a:ext cx="2111093" cy="486730"/>
            </a:xfrm>
            <a:prstGeom prst="homePlat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Pentagon 74">
              <a:extLst>
                <a:ext uri="{FF2B5EF4-FFF2-40B4-BE49-F238E27FC236}">
                  <a16:creationId xmlns:a16="http://schemas.microsoft.com/office/drawing/2014/main" id="{8D81FABB-383C-9A41-A84C-592699119976}"/>
                </a:ext>
              </a:extLst>
            </p:cNvPr>
            <p:cNvSpPr/>
            <p:nvPr/>
          </p:nvSpPr>
          <p:spPr>
            <a:xfrm>
              <a:off x="2117250" y="3310569"/>
              <a:ext cx="2111093" cy="486730"/>
            </a:xfrm>
            <a:prstGeom prst="homePlate">
              <a:avLst/>
            </a:prstGeom>
            <a:solidFill>
              <a:srgbClr val="FF862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Pentagon 75">
              <a:extLst>
                <a:ext uri="{FF2B5EF4-FFF2-40B4-BE49-F238E27FC236}">
                  <a16:creationId xmlns:a16="http://schemas.microsoft.com/office/drawing/2014/main" id="{718E07FA-8265-204E-B5C4-25DF7DE052EF}"/>
                </a:ext>
              </a:extLst>
            </p:cNvPr>
            <p:cNvSpPr/>
            <p:nvPr/>
          </p:nvSpPr>
          <p:spPr>
            <a:xfrm>
              <a:off x="314960" y="3310569"/>
              <a:ext cx="2111093" cy="486730"/>
            </a:xfrm>
            <a:prstGeom prst="homePlat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Oval 77">
              <a:extLst>
                <a:ext uri="{FF2B5EF4-FFF2-40B4-BE49-F238E27FC236}">
                  <a16:creationId xmlns:a16="http://schemas.microsoft.com/office/drawing/2014/main" id="{896A389E-F701-7C4A-89D0-E2D846830C22}"/>
                </a:ext>
              </a:extLst>
            </p:cNvPr>
            <p:cNvSpPr/>
            <p:nvPr/>
          </p:nvSpPr>
          <p:spPr>
            <a:xfrm>
              <a:off x="856771" y="3131938"/>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Oval 78">
              <a:extLst>
                <a:ext uri="{FF2B5EF4-FFF2-40B4-BE49-F238E27FC236}">
                  <a16:creationId xmlns:a16="http://schemas.microsoft.com/office/drawing/2014/main" id="{39FEF8C7-F0D8-5D4C-8F4B-B27B636A4D9F}"/>
                </a:ext>
              </a:extLst>
            </p:cNvPr>
            <p:cNvSpPr/>
            <p:nvPr/>
          </p:nvSpPr>
          <p:spPr>
            <a:xfrm>
              <a:off x="2740472" y="3100423"/>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0" name="Oval 79">
              <a:extLst>
                <a:ext uri="{FF2B5EF4-FFF2-40B4-BE49-F238E27FC236}">
                  <a16:creationId xmlns:a16="http://schemas.microsoft.com/office/drawing/2014/main" id="{248868ED-3DF6-D848-9F3F-0F57B332C627}"/>
                </a:ext>
              </a:extLst>
            </p:cNvPr>
            <p:cNvSpPr/>
            <p:nvPr/>
          </p:nvSpPr>
          <p:spPr>
            <a:xfrm>
              <a:off x="4611539" y="3100423"/>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Oval 80">
              <a:extLst>
                <a:ext uri="{FF2B5EF4-FFF2-40B4-BE49-F238E27FC236}">
                  <a16:creationId xmlns:a16="http://schemas.microsoft.com/office/drawing/2014/main" id="{B899CD36-BD3A-DB43-8537-3E23798D9CC7}"/>
                </a:ext>
              </a:extLst>
            </p:cNvPr>
            <p:cNvSpPr/>
            <p:nvPr/>
          </p:nvSpPr>
          <p:spPr>
            <a:xfrm>
              <a:off x="6325400" y="3100422"/>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82" name="Group 81">
              <a:extLst>
                <a:ext uri="{FF2B5EF4-FFF2-40B4-BE49-F238E27FC236}">
                  <a16:creationId xmlns:a16="http://schemas.microsoft.com/office/drawing/2014/main" id="{511C4366-0775-E847-B71D-9DD9ECCE5FCA}"/>
                </a:ext>
              </a:extLst>
            </p:cNvPr>
            <p:cNvGrpSpPr/>
            <p:nvPr/>
          </p:nvGrpSpPr>
          <p:grpSpPr>
            <a:xfrm>
              <a:off x="1227334" y="2068915"/>
              <a:ext cx="123522" cy="861738"/>
              <a:chOff x="3079044" y="2483489"/>
              <a:chExt cx="124178" cy="858022"/>
            </a:xfrm>
          </p:grpSpPr>
          <p:cxnSp>
            <p:nvCxnSpPr>
              <p:cNvPr id="100" name="Straight Connector 99">
                <a:extLst>
                  <a:ext uri="{FF2B5EF4-FFF2-40B4-BE49-F238E27FC236}">
                    <a16:creationId xmlns:a16="http://schemas.microsoft.com/office/drawing/2014/main" id="{FDFE129D-9EF1-0442-BB5B-C2C6F27EBF7C}"/>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101" name="Oval 100">
                <a:extLst>
                  <a:ext uri="{FF2B5EF4-FFF2-40B4-BE49-F238E27FC236}">
                    <a16:creationId xmlns:a16="http://schemas.microsoft.com/office/drawing/2014/main" id="{C59A281C-079B-7649-B227-928E658F2C34}"/>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3" name="Group 82">
              <a:extLst>
                <a:ext uri="{FF2B5EF4-FFF2-40B4-BE49-F238E27FC236}">
                  <a16:creationId xmlns:a16="http://schemas.microsoft.com/office/drawing/2014/main" id="{3E0FDD77-FFE4-FB4E-A965-7A598F2B6E79}"/>
                </a:ext>
              </a:extLst>
            </p:cNvPr>
            <p:cNvGrpSpPr/>
            <p:nvPr/>
          </p:nvGrpSpPr>
          <p:grpSpPr>
            <a:xfrm>
              <a:off x="4982103" y="2068915"/>
              <a:ext cx="123522" cy="861738"/>
              <a:chOff x="3079044" y="2483489"/>
              <a:chExt cx="124178" cy="858022"/>
            </a:xfrm>
          </p:grpSpPr>
          <p:cxnSp>
            <p:nvCxnSpPr>
              <p:cNvPr id="98" name="Straight Connector 97">
                <a:extLst>
                  <a:ext uri="{FF2B5EF4-FFF2-40B4-BE49-F238E27FC236}">
                    <a16:creationId xmlns:a16="http://schemas.microsoft.com/office/drawing/2014/main" id="{7038DE4D-E305-FF4C-9B48-DB1B0CC93A89}"/>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9" name="Oval 98">
                <a:extLst>
                  <a:ext uri="{FF2B5EF4-FFF2-40B4-BE49-F238E27FC236}">
                    <a16:creationId xmlns:a16="http://schemas.microsoft.com/office/drawing/2014/main" id="{A3821269-FA27-724D-88DA-B506E2463F59}"/>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4" name="Group 83">
              <a:extLst>
                <a:ext uri="{FF2B5EF4-FFF2-40B4-BE49-F238E27FC236}">
                  <a16:creationId xmlns:a16="http://schemas.microsoft.com/office/drawing/2014/main" id="{9E31611F-C0F6-1F47-A883-F77D17150A15}"/>
                </a:ext>
              </a:extLst>
            </p:cNvPr>
            <p:cNvGrpSpPr/>
            <p:nvPr/>
          </p:nvGrpSpPr>
          <p:grpSpPr>
            <a:xfrm rot="10800000">
              <a:off x="3111035" y="4217590"/>
              <a:ext cx="123522" cy="861738"/>
              <a:chOff x="3079044" y="2483489"/>
              <a:chExt cx="124178" cy="858022"/>
            </a:xfrm>
          </p:grpSpPr>
          <p:cxnSp>
            <p:nvCxnSpPr>
              <p:cNvPr id="96" name="Straight Connector 95">
                <a:extLst>
                  <a:ext uri="{FF2B5EF4-FFF2-40B4-BE49-F238E27FC236}">
                    <a16:creationId xmlns:a16="http://schemas.microsoft.com/office/drawing/2014/main" id="{F68BB87A-E693-2740-99C3-AE47D779811D}"/>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7" name="Oval 96">
                <a:extLst>
                  <a:ext uri="{FF2B5EF4-FFF2-40B4-BE49-F238E27FC236}">
                    <a16:creationId xmlns:a16="http://schemas.microsoft.com/office/drawing/2014/main" id="{0E696B54-23B7-394C-9127-4B60A3C4884B}"/>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5" name="Group 84">
              <a:extLst>
                <a:ext uri="{FF2B5EF4-FFF2-40B4-BE49-F238E27FC236}">
                  <a16:creationId xmlns:a16="http://schemas.microsoft.com/office/drawing/2014/main" id="{B0976362-FE1F-FD48-808E-9DB6DA757114}"/>
                </a:ext>
              </a:extLst>
            </p:cNvPr>
            <p:cNvGrpSpPr/>
            <p:nvPr/>
          </p:nvGrpSpPr>
          <p:grpSpPr>
            <a:xfrm rot="10800000">
              <a:off x="6695964" y="4183544"/>
              <a:ext cx="123522" cy="861738"/>
              <a:chOff x="3079044" y="2483489"/>
              <a:chExt cx="124178" cy="858022"/>
            </a:xfrm>
          </p:grpSpPr>
          <p:cxnSp>
            <p:nvCxnSpPr>
              <p:cNvPr id="94" name="Straight Connector 93">
                <a:extLst>
                  <a:ext uri="{FF2B5EF4-FFF2-40B4-BE49-F238E27FC236}">
                    <a16:creationId xmlns:a16="http://schemas.microsoft.com/office/drawing/2014/main" id="{4CDCB84B-0643-2148-924D-91FB387B8B0F}"/>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5" name="Oval 94">
                <a:extLst>
                  <a:ext uri="{FF2B5EF4-FFF2-40B4-BE49-F238E27FC236}">
                    <a16:creationId xmlns:a16="http://schemas.microsoft.com/office/drawing/2014/main" id="{239265D5-71C4-474A-A574-4D5643323D2D}"/>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6" name="TextBox 85">
              <a:extLst>
                <a:ext uri="{FF2B5EF4-FFF2-40B4-BE49-F238E27FC236}">
                  <a16:creationId xmlns:a16="http://schemas.microsoft.com/office/drawing/2014/main" id="{1E66845A-3E07-B24D-8EBA-80BF17CC4916}"/>
                </a:ext>
              </a:extLst>
            </p:cNvPr>
            <p:cNvSpPr txBox="1"/>
            <p:nvPr/>
          </p:nvSpPr>
          <p:spPr>
            <a:xfrm>
              <a:off x="1548946" y="1999898"/>
              <a:ext cx="2405823" cy="892551"/>
            </a:xfrm>
            <a:prstGeom prst="rect">
              <a:avLst/>
            </a:prstGeom>
            <a:noFill/>
          </p:spPr>
          <p:txBody>
            <a:bodyPr wrap="square" rtlCol="0">
              <a:spAutoFit/>
            </a:bodyPr>
            <a:lstStyle/>
            <a:p>
              <a:pPr marL="342900" indent="-342900">
                <a:buAutoNum type="arabicPeriod"/>
              </a:pPr>
              <a:r>
                <a:rPr lang="en-GB" sz="1600" b="1" i="1" dirty="0" smtClean="0"/>
                <a:t>7/3/2022 – 1/4/2022</a:t>
              </a:r>
            </a:p>
            <a:p>
              <a:pPr marL="342900" indent="-342900">
                <a:buAutoNum type="arabicPeriod"/>
              </a:pPr>
              <a:endParaRPr lang="en-GB" sz="1200" b="1" i="1" dirty="0"/>
            </a:p>
            <a:p>
              <a:r>
                <a:rPr lang="en-GB" sz="1200" dirty="0" smtClean="0">
                  <a:solidFill>
                    <a:schemeClr val="bg2">
                      <a:lumMod val="50000"/>
                    </a:schemeClr>
                  </a:solidFill>
                </a:rPr>
                <a:t>Requirement Gathering</a:t>
              </a:r>
              <a:endParaRPr lang="en-GB" sz="1200" dirty="0">
                <a:solidFill>
                  <a:schemeClr val="bg2">
                    <a:lumMod val="50000"/>
                  </a:schemeClr>
                </a:solidFill>
              </a:endParaRPr>
            </a:p>
            <a:p>
              <a:endParaRPr lang="en-GB" sz="1200" dirty="0">
                <a:solidFill>
                  <a:schemeClr val="bg2">
                    <a:lumMod val="50000"/>
                  </a:schemeClr>
                </a:solidFill>
              </a:endParaRPr>
            </a:p>
          </p:txBody>
        </p:sp>
        <p:sp>
          <p:nvSpPr>
            <p:cNvPr id="87" name="TextBox 86">
              <a:extLst>
                <a:ext uri="{FF2B5EF4-FFF2-40B4-BE49-F238E27FC236}">
                  <a16:creationId xmlns:a16="http://schemas.microsoft.com/office/drawing/2014/main" id="{496B0F61-2D99-FF42-90C3-65B1CF326162}"/>
                </a:ext>
              </a:extLst>
            </p:cNvPr>
            <p:cNvSpPr txBox="1"/>
            <p:nvPr/>
          </p:nvSpPr>
          <p:spPr>
            <a:xfrm>
              <a:off x="5291084" y="1999898"/>
              <a:ext cx="2522188" cy="707886"/>
            </a:xfrm>
            <a:prstGeom prst="rect">
              <a:avLst/>
            </a:prstGeom>
            <a:noFill/>
          </p:spPr>
          <p:txBody>
            <a:bodyPr wrap="square" rtlCol="0">
              <a:spAutoFit/>
            </a:bodyPr>
            <a:lstStyle/>
            <a:p>
              <a:pPr marL="342900" indent="-342900">
                <a:buFont typeface="+mj-lt"/>
                <a:buAutoNum type="arabicPeriod" startAt="3"/>
              </a:pPr>
              <a:r>
                <a:rPr lang="en-GB" sz="1600" b="1" i="1" dirty="0" smtClean="0"/>
                <a:t>25/4/2022 – 1/7/2022</a:t>
              </a:r>
              <a:endParaRPr lang="en-GB" sz="1600" b="1" i="1" dirty="0"/>
            </a:p>
            <a:p>
              <a:pPr marL="342900" indent="-342900">
                <a:buAutoNum type="arabicPeriod" startAt="3"/>
              </a:pPr>
              <a:endParaRPr lang="en-GB" sz="1200" b="1" i="1" dirty="0"/>
            </a:p>
            <a:p>
              <a:r>
                <a:rPr lang="en-GB" sz="1200" dirty="0">
                  <a:solidFill>
                    <a:schemeClr val="bg2">
                      <a:lumMod val="50000"/>
                    </a:schemeClr>
                  </a:solidFill>
                </a:rPr>
                <a:t>Development</a:t>
              </a:r>
            </a:p>
          </p:txBody>
        </p:sp>
        <p:sp>
          <p:nvSpPr>
            <p:cNvPr id="88" name="TextBox 87">
              <a:extLst>
                <a:ext uri="{FF2B5EF4-FFF2-40B4-BE49-F238E27FC236}">
                  <a16:creationId xmlns:a16="http://schemas.microsoft.com/office/drawing/2014/main" id="{30E0E862-203D-DD49-83ED-DB2304F3DA75}"/>
                </a:ext>
              </a:extLst>
            </p:cNvPr>
            <p:cNvSpPr txBox="1"/>
            <p:nvPr/>
          </p:nvSpPr>
          <p:spPr>
            <a:xfrm>
              <a:off x="498311" y="4304889"/>
              <a:ext cx="2584263" cy="707886"/>
            </a:xfrm>
            <a:prstGeom prst="rect">
              <a:avLst/>
            </a:prstGeom>
            <a:noFill/>
          </p:spPr>
          <p:txBody>
            <a:bodyPr wrap="square" rtlCol="0">
              <a:spAutoFit/>
            </a:bodyPr>
            <a:lstStyle/>
            <a:p>
              <a:pPr algn="r"/>
              <a:r>
                <a:rPr lang="en-GB" sz="1200" dirty="0">
                  <a:solidFill>
                    <a:schemeClr val="bg2">
                      <a:lumMod val="50000"/>
                    </a:schemeClr>
                  </a:solidFill>
                </a:rPr>
                <a:t>Modelling / Concept</a:t>
              </a:r>
            </a:p>
            <a:p>
              <a:pPr algn="r"/>
              <a:endParaRPr lang="en-GB" sz="1200" dirty="0">
                <a:solidFill>
                  <a:schemeClr val="bg2">
                    <a:lumMod val="50000"/>
                  </a:schemeClr>
                </a:solidFill>
              </a:endParaRPr>
            </a:p>
            <a:p>
              <a:pPr marL="228600" indent="-228600" algn="r">
                <a:buFont typeface="+mj-lt"/>
                <a:buAutoNum type="arabicPeriod" startAt="2"/>
              </a:pPr>
              <a:r>
                <a:rPr lang="en-GB" sz="1600" b="1" i="1" dirty="0" smtClean="0"/>
                <a:t>4/4/2022 – 22/4/2022</a:t>
              </a:r>
              <a:endParaRPr lang="en-GB" sz="1600" b="1" i="1" dirty="0"/>
            </a:p>
          </p:txBody>
        </p:sp>
        <p:sp>
          <p:nvSpPr>
            <p:cNvPr id="89" name="TextBox 88">
              <a:extLst>
                <a:ext uri="{FF2B5EF4-FFF2-40B4-BE49-F238E27FC236}">
                  <a16:creationId xmlns:a16="http://schemas.microsoft.com/office/drawing/2014/main" id="{8846687F-8480-0A46-B203-1B21BB4A9E93}"/>
                </a:ext>
              </a:extLst>
            </p:cNvPr>
            <p:cNvSpPr txBox="1"/>
            <p:nvPr/>
          </p:nvSpPr>
          <p:spPr>
            <a:xfrm>
              <a:off x="4308321" y="4286378"/>
              <a:ext cx="2458239" cy="707886"/>
            </a:xfrm>
            <a:prstGeom prst="rect">
              <a:avLst/>
            </a:prstGeom>
            <a:noFill/>
          </p:spPr>
          <p:txBody>
            <a:bodyPr wrap="square" rtlCol="0">
              <a:spAutoFit/>
            </a:bodyPr>
            <a:lstStyle/>
            <a:p>
              <a:pPr algn="r"/>
              <a:r>
                <a:rPr lang="en-GB" sz="1200" dirty="0" smtClean="0">
                  <a:solidFill>
                    <a:schemeClr val="bg2">
                      <a:lumMod val="50000"/>
                    </a:schemeClr>
                  </a:solidFill>
                </a:rPr>
                <a:t>Testing</a:t>
              </a:r>
              <a:endParaRPr lang="en-GB" sz="1200" dirty="0">
                <a:solidFill>
                  <a:schemeClr val="bg2">
                    <a:lumMod val="50000"/>
                  </a:schemeClr>
                </a:solidFill>
              </a:endParaRPr>
            </a:p>
            <a:p>
              <a:pPr algn="r"/>
              <a:endParaRPr lang="en-GB" sz="1200" dirty="0">
                <a:solidFill>
                  <a:schemeClr val="bg2">
                    <a:lumMod val="50000"/>
                  </a:schemeClr>
                </a:solidFill>
              </a:endParaRPr>
            </a:p>
            <a:p>
              <a:pPr marL="228600" indent="-228600" algn="r">
                <a:buFont typeface="+mj-lt"/>
                <a:buAutoNum type="arabicPeriod" startAt="4"/>
              </a:pPr>
              <a:r>
                <a:rPr lang="en-GB" sz="1600" b="1" i="1" dirty="0" smtClean="0"/>
                <a:t>4/7/2022 – 15/7/2022</a:t>
              </a:r>
              <a:endParaRPr lang="en-GB" sz="1600" b="1" i="1" dirty="0"/>
            </a:p>
          </p:txBody>
        </p:sp>
        <p:sp>
          <p:nvSpPr>
            <p:cNvPr id="39" name="Oval 38">
              <a:extLst>
                <a:ext uri="{FF2B5EF4-FFF2-40B4-BE49-F238E27FC236}">
                  <a16:creationId xmlns:a16="http://schemas.microsoft.com/office/drawing/2014/main" id="{896A389E-F701-7C4A-89D0-E2D846830C22}"/>
                </a:ext>
              </a:extLst>
            </p:cNvPr>
            <p:cNvSpPr/>
            <p:nvPr/>
          </p:nvSpPr>
          <p:spPr>
            <a:xfrm>
              <a:off x="8137125" y="3131938"/>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0" name="Group 39">
              <a:extLst>
                <a:ext uri="{FF2B5EF4-FFF2-40B4-BE49-F238E27FC236}">
                  <a16:creationId xmlns:a16="http://schemas.microsoft.com/office/drawing/2014/main" id="{511C4366-0775-E847-B71D-9DD9ECCE5FCA}"/>
                </a:ext>
              </a:extLst>
            </p:cNvPr>
            <p:cNvGrpSpPr/>
            <p:nvPr/>
          </p:nvGrpSpPr>
          <p:grpSpPr>
            <a:xfrm>
              <a:off x="8507689" y="2068915"/>
              <a:ext cx="123522" cy="861738"/>
              <a:chOff x="3079044" y="2483489"/>
              <a:chExt cx="124178" cy="858022"/>
            </a:xfrm>
          </p:grpSpPr>
          <p:cxnSp>
            <p:nvCxnSpPr>
              <p:cNvPr id="41" name="Straight Connector 40">
                <a:extLst>
                  <a:ext uri="{FF2B5EF4-FFF2-40B4-BE49-F238E27FC236}">
                    <a16:creationId xmlns:a16="http://schemas.microsoft.com/office/drawing/2014/main" id="{FDFE129D-9EF1-0442-BB5B-C2C6F27EBF7C}"/>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42" name="Oval 41">
                <a:extLst>
                  <a:ext uri="{FF2B5EF4-FFF2-40B4-BE49-F238E27FC236}">
                    <a16:creationId xmlns:a16="http://schemas.microsoft.com/office/drawing/2014/main" id="{C59A281C-079B-7649-B227-928E658F2C34}"/>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3" name="TextBox 42">
              <a:extLst>
                <a:ext uri="{FF2B5EF4-FFF2-40B4-BE49-F238E27FC236}">
                  <a16:creationId xmlns:a16="http://schemas.microsoft.com/office/drawing/2014/main" id="{1E66845A-3E07-B24D-8EBA-80BF17CC4916}"/>
                </a:ext>
              </a:extLst>
            </p:cNvPr>
            <p:cNvSpPr txBox="1"/>
            <p:nvPr/>
          </p:nvSpPr>
          <p:spPr>
            <a:xfrm>
              <a:off x="8829301" y="1999898"/>
              <a:ext cx="2711824" cy="707886"/>
            </a:xfrm>
            <a:prstGeom prst="rect">
              <a:avLst/>
            </a:prstGeom>
            <a:noFill/>
          </p:spPr>
          <p:txBody>
            <a:bodyPr wrap="square" rtlCol="0">
              <a:spAutoFit/>
            </a:bodyPr>
            <a:lstStyle/>
            <a:p>
              <a:r>
                <a:rPr lang="en-GB" sz="1600" b="1" i="1" dirty="0" smtClean="0"/>
                <a:t>5.   18/7/2022 – 29/7/2022</a:t>
              </a:r>
              <a:endParaRPr lang="en-GB" sz="1600" b="1" i="1" dirty="0"/>
            </a:p>
            <a:p>
              <a:pPr marL="342900" indent="-342900">
                <a:buAutoNum type="arabicPeriod"/>
              </a:pPr>
              <a:endParaRPr lang="en-GB" sz="1200" b="1" i="1" dirty="0"/>
            </a:p>
            <a:p>
              <a:r>
                <a:rPr lang="en-GB" sz="1200" dirty="0" smtClean="0">
                  <a:solidFill>
                    <a:schemeClr val="bg2">
                      <a:lumMod val="50000"/>
                    </a:schemeClr>
                  </a:solidFill>
                </a:rPr>
                <a:t>Rectification</a:t>
              </a:r>
              <a:endParaRPr lang="en-GB" sz="1200" dirty="0">
                <a:solidFill>
                  <a:schemeClr val="bg2">
                    <a:lumMod val="50000"/>
                  </a:schemeClr>
                </a:solidFill>
              </a:endParaRPr>
            </a:p>
          </p:txBody>
        </p:sp>
        <p:sp>
          <p:nvSpPr>
            <p:cNvPr id="46" name="Oval 45">
              <a:extLst>
                <a:ext uri="{FF2B5EF4-FFF2-40B4-BE49-F238E27FC236}">
                  <a16:creationId xmlns:a16="http://schemas.microsoft.com/office/drawing/2014/main" id="{B899CD36-BD3A-DB43-8537-3E23798D9CC7}"/>
                </a:ext>
              </a:extLst>
            </p:cNvPr>
            <p:cNvSpPr/>
            <p:nvPr/>
          </p:nvSpPr>
          <p:spPr>
            <a:xfrm>
              <a:off x="10099291" y="3098742"/>
              <a:ext cx="864650" cy="90702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7" name="Group 46">
              <a:extLst>
                <a:ext uri="{FF2B5EF4-FFF2-40B4-BE49-F238E27FC236}">
                  <a16:creationId xmlns:a16="http://schemas.microsoft.com/office/drawing/2014/main" id="{B0976362-FE1F-FD48-808E-9DB6DA757114}"/>
                </a:ext>
              </a:extLst>
            </p:cNvPr>
            <p:cNvGrpSpPr/>
            <p:nvPr/>
          </p:nvGrpSpPr>
          <p:grpSpPr>
            <a:xfrm rot="10800000">
              <a:off x="10469855" y="4181864"/>
              <a:ext cx="123522" cy="861738"/>
              <a:chOff x="3079044" y="2483489"/>
              <a:chExt cx="124178" cy="858022"/>
            </a:xfrm>
          </p:grpSpPr>
          <p:cxnSp>
            <p:nvCxnSpPr>
              <p:cNvPr id="48" name="Straight Connector 47">
                <a:extLst>
                  <a:ext uri="{FF2B5EF4-FFF2-40B4-BE49-F238E27FC236}">
                    <a16:creationId xmlns:a16="http://schemas.microsoft.com/office/drawing/2014/main" id="{4CDCB84B-0643-2148-924D-91FB387B8B0F}"/>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49" name="Oval 48">
                <a:extLst>
                  <a:ext uri="{FF2B5EF4-FFF2-40B4-BE49-F238E27FC236}">
                    <a16:creationId xmlns:a16="http://schemas.microsoft.com/office/drawing/2014/main" id="{239265D5-71C4-474A-A574-4D5643323D2D}"/>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0" name="TextBox 49">
              <a:extLst>
                <a:ext uri="{FF2B5EF4-FFF2-40B4-BE49-F238E27FC236}">
                  <a16:creationId xmlns:a16="http://schemas.microsoft.com/office/drawing/2014/main" id="{8846687F-8480-0A46-B203-1B21BB4A9E93}"/>
                </a:ext>
              </a:extLst>
            </p:cNvPr>
            <p:cNvSpPr txBox="1"/>
            <p:nvPr/>
          </p:nvSpPr>
          <p:spPr>
            <a:xfrm>
              <a:off x="8729327" y="4284699"/>
              <a:ext cx="1623848" cy="707886"/>
            </a:xfrm>
            <a:prstGeom prst="rect">
              <a:avLst/>
            </a:prstGeom>
            <a:noFill/>
          </p:spPr>
          <p:txBody>
            <a:bodyPr wrap="square" rtlCol="0">
              <a:spAutoFit/>
            </a:bodyPr>
            <a:lstStyle/>
            <a:p>
              <a:pPr algn="r"/>
              <a:r>
                <a:rPr lang="en-GB" sz="1200" dirty="0" smtClean="0">
                  <a:solidFill>
                    <a:schemeClr val="bg2">
                      <a:lumMod val="50000"/>
                    </a:schemeClr>
                  </a:solidFill>
                </a:rPr>
                <a:t>Release 1</a:t>
              </a:r>
              <a:endParaRPr lang="en-GB" sz="1200" dirty="0">
                <a:solidFill>
                  <a:schemeClr val="bg2">
                    <a:lumMod val="50000"/>
                  </a:schemeClr>
                </a:solidFill>
              </a:endParaRPr>
            </a:p>
            <a:p>
              <a:pPr algn="r"/>
              <a:endParaRPr lang="en-GB" sz="1200" dirty="0" smtClean="0">
                <a:solidFill>
                  <a:schemeClr val="bg2">
                    <a:lumMod val="50000"/>
                  </a:schemeClr>
                </a:solidFill>
              </a:endParaRPr>
            </a:p>
            <a:p>
              <a:pPr algn="r"/>
              <a:r>
                <a:rPr lang="en-GB" sz="1600" b="1" i="1" dirty="0" smtClean="0"/>
                <a:t>6.  18/7/2022</a:t>
              </a:r>
              <a:endParaRPr lang="en-GB" sz="1600" b="1" i="1" dirty="0"/>
            </a:p>
          </p:txBody>
        </p:sp>
        <p:sp>
          <p:nvSpPr>
            <p:cNvPr id="5" name="TextBox 4"/>
            <p:cNvSpPr txBox="1"/>
            <p:nvPr/>
          </p:nvSpPr>
          <p:spPr>
            <a:xfrm>
              <a:off x="889819" y="3390976"/>
              <a:ext cx="798552" cy="369332"/>
            </a:xfrm>
            <a:prstGeom prst="rect">
              <a:avLst/>
            </a:prstGeom>
            <a:noFill/>
          </p:spPr>
          <p:txBody>
            <a:bodyPr wrap="none" rtlCol="0">
              <a:spAutoFit/>
            </a:bodyPr>
            <a:lstStyle/>
            <a:p>
              <a:r>
                <a:rPr lang="en-US" b="1" dirty="0" smtClean="0"/>
                <a:t>March</a:t>
              </a:r>
              <a:endParaRPr lang="en-MY" b="1" dirty="0"/>
            </a:p>
          </p:txBody>
        </p:sp>
        <p:sp>
          <p:nvSpPr>
            <p:cNvPr id="54" name="TextBox 53"/>
            <p:cNvSpPr txBox="1"/>
            <p:nvPr/>
          </p:nvSpPr>
          <p:spPr>
            <a:xfrm>
              <a:off x="2830432" y="3390976"/>
              <a:ext cx="641522" cy="369332"/>
            </a:xfrm>
            <a:prstGeom prst="rect">
              <a:avLst/>
            </a:prstGeom>
            <a:noFill/>
          </p:spPr>
          <p:txBody>
            <a:bodyPr wrap="none" rtlCol="0">
              <a:spAutoFit/>
            </a:bodyPr>
            <a:lstStyle/>
            <a:p>
              <a:r>
                <a:rPr lang="en-US" b="1" dirty="0" smtClean="0"/>
                <a:t>April</a:t>
              </a:r>
              <a:endParaRPr lang="en-MY" b="1" dirty="0"/>
            </a:p>
          </p:txBody>
        </p:sp>
        <p:sp>
          <p:nvSpPr>
            <p:cNvPr id="55" name="TextBox 54"/>
            <p:cNvSpPr txBox="1"/>
            <p:nvPr/>
          </p:nvSpPr>
          <p:spPr>
            <a:xfrm>
              <a:off x="4751239" y="3360429"/>
              <a:ext cx="605294" cy="369332"/>
            </a:xfrm>
            <a:prstGeom prst="rect">
              <a:avLst/>
            </a:prstGeom>
            <a:noFill/>
          </p:spPr>
          <p:txBody>
            <a:bodyPr wrap="none" rtlCol="0">
              <a:spAutoFit/>
            </a:bodyPr>
            <a:lstStyle/>
            <a:p>
              <a:r>
                <a:rPr lang="en-US" b="1" dirty="0" smtClean="0"/>
                <a:t>May</a:t>
              </a:r>
              <a:endParaRPr lang="en-MY" b="1" dirty="0"/>
            </a:p>
          </p:txBody>
        </p:sp>
        <p:sp>
          <p:nvSpPr>
            <p:cNvPr id="56" name="TextBox 55"/>
            <p:cNvSpPr txBox="1"/>
            <p:nvPr/>
          </p:nvSpPr>
          <p:spPr>
            <a:xfrm>
              <a:off x="6478363" y="3342267"/>
              <a:ext cx="623889" cy="369332"/>
            </a:xfrm>
            <a:prstGeom prst="rect">
              <a:avLst/>
            </a:prstGeom>
            <a:noFill/>
          </p:spPr>
          <p:txBody>
            <a:bodyPr wrap="none" rtlCol="0">
              <a:spAutoFit/>
            </a:bodyPr>
            <a:lstStyle/>
            <a:p>
              <a:r>
                <a:rPr lang="en-US" b="1" dirty="0" smtClean="0"/>
                <a:t>June</a:t>
              </a:r>
              <a:endParaRPr lang="en-MY" b="1" dirty="0"/>
            </a:p>
          </p:txBody>
        </p:sp>
        <p:sp>
          <p:nvSpPr>
            <p:cNvPr id="57" name="TextBox 56"/>
            <p:cNvSpPr txBox="1"/>
            <p:nvPr/>
          </p:nvSpPr>
          <p:spPr>
            <a:xfrm>
              <a:off x="8322690" y="3374141"/>
              <a:ext cx="550151" cy="369332"/>
            </a:xfrm>
            <a:prstGeom prst="rect">
              <a:avLst/>
            </a:prstGeom>
            <a:noFill/>
          </p:spPr>
          <p:txBody>
            <a:bodyPr wrap="none" rtlCol="0">
              <a:spAutoFit/>
            </a:bodyPr>
            <a:lstStyle/>
            <a:p>
              <a:r>
                <a:rPr lang="en-US" b="1" dirty="0" smtClean="0"/>
                <a:t>July</a:t>
              </a:r>
              <a:endParaRPr lang="en-MY" b="1" dirty="0"/>
            </a:p>
          </p:txBody>
        </p:sp>
        <p:sp>
          <p:nvSpPr>
            <p:cNvPr id="58" name="TextBox 57"/>
            <p:cNvSpPr txBox="1"/>
            <p:nvPr/>
          </p:nvSpPr>
          <p:spPr>
            <a:xfrm>
              <a:off x="10118510" y="3355971"/>
              <a:ext cx="848950" cy="369332"/>
            </a:xfrm>
            <a:prstGeom prst="rect">
              <a:avLst/>
            </a:prstGeom>
            <a:noFill/>
          </p:spPr>
          <p:txBody>
            <a:bodyPr wrap="none" rtlCol="0">
              <a:spAutoFit/>
            </a:bodyPr>
            <a:lstStyle/>
            <a:p>
              <a:r>
                <a:rPr lang="en-US" b="1" dirty="0" smtClean="0"/>
                <a:t>August</a:t>
              </a:r>
              <a:endParaRPr lang="en-MY" b="1" dirty="0"/>
            </a:p>
          </p:txBody>
        </p:sp>
      </p:grpSp>
    </p:spTree>
    <p:extLst>
      <p:ext uri="{BB962C8B-B14F-4D97-AF65-F5344CB8AC3E}">
        <p14:creationId xmlns:p14="http://schemas.microsoft.com/office/powerpoint/2010/main" val="14603337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1384022"/>
            <a:ext cx="7021309" cy="193899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Project Roles/ Scrum Roles</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461665"/>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the roles.</a:t>
            </a:r>
          </a:p>
        </p:txBody>
      </p:sp>
    </p:spTree>
    <p:extLst>
      <p:ext uri="{BB962C8B-B14F-4D97-AF65-F5344CB8AC3E}">
        <p14:creationId xmlns:p14="http://schemas.microsoft.com/office/powerpoint/2010/main" val="40182885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2E765D7-F32B-9E44-8310-6B710471C734}"/>
              </a:ext>
            </a:extLst>
          </p:cNvPr>
          <p:cNvGrpSpPr/>
          <p:nvPr/>
        </p:nvGrpSpPr>
        <p:grpSpPr>
          <a:xfrm>
            <a:off x="1200947" y="1509321"/>
            <a:ext cx="10312663" cy="5104401"/>
            <a:chOff x="1240246" y="1542888"/>
            <a:chExt cx="10312663" cy="5104401"/>
          </a:xfrm>
        </p:grpSpPr>
        <p:sp>
          <p:nvSpPr>
            <p:cNvPr id="3" name="Google Shape;321;p12">
              <a:extLst>
                <a:ext uri="{FF2B5EF4-FFF2-40B4-BE49-F238E27FC236}">
                  <a16:creationId xmlns:a16="http://schemas.microsoft.com/office/drawing/2014/main" id="{F1F7155B-3A6F-F74B-BD71-6BC81D92B2D6}"/>
                </a:ext>
              </a:extLst>
            </p:cNvPr>
            <p:cNvSpPr/>
            <p:nvPr/>
          </p:nvSpPr>
          <p:spPr>
            <a:xfrm rot="10800000" flipH="1">
              <a:off x="8488436" y="2406776"/>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21;p12">
              <a:extLst>
                <a:ext uri="{FF2B5EF4-FFF2-40B4-BE49-F238E27FC236}">
                  <a16:creationId xmlns:a16="http://schemas.microsoft.com/office/drawing/2014/main" id="{8AB46857-CEA0-9843-A6A2-80E6234F3B11}"/>
                </a:ext>
              </a:extLst>
            </p:cNvPr>
            <p:cNvSpPr/>
            <p:nvPr/>
          </p:nvSpPr>
          <p:spPr>
            <a:xfrm rot="10800000" flipH="1">
              <a:off x="4931048" y="2411064"/>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21;p12">
              <a:extLst>
                <a:ext uri="{FF2B5EF4-FFF2-40B4-BE49-F238E27FC236}">
                  <a16:creationId xmlns:a16="http://schemas.microsoft.com/office/drawing/2014/main" id="{EF4D39AC-1D5F-BD44-93C0-F5A2C9641B31}"/>
                </a:ext>
              </a:extLst>
            </p:cNvPr>
            <p:cNvSpPr/>
            <p:nvPr/>
          </p:nvSpPr>
          <p:spPr>
            <a:xfrm rot="10800000" flipH="1">
              <a:off x="1373659" y="2406776"/>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roup 5">
              <a:extLst>
                <a:ext uri="{FF2B5EF4-FFF2-40B4-BE49-F238E27FC236}">
                  <a16:creationId xmlns:a16="http://schemas.microsoft.com/office/drawing/2014/main" id="{0A44C95D-3872-C44F-B774-19B3700E21BA}"/>
                </a:ext>
              </a:extLst>
            </p:cNvPr>
            <p:cNvGrpSpPr/>
            <p:nvPr/>
          </p:nvGrpSpPr>
          <p:grpSpPr>
            <a:xfrm>
              <a:off x="1240246" y="1542888"/>
              <a:ext cx="10189811" cy="5104401"/>
              <a:chOff x="1240246" y="2091528"/>
              <a:chExt cx="10189811" cy="5104401"/>
            </a:xfrm>
          </p:grpSpPr>
          <p:grpSp>
            <p:nvGrpSpPr>
              <p:cNvPr id="7" name="Google Shape;318;p12">
                <a:extLst>
                  <a:ext uri="{FF2B5EF4-FFF2-40B4-BE49-F238E27FC236}">
                    <a16:creationId xmlns:a16="http://schemas.microsoft.com/office/drawing/2014/main" id="{0DBF4350-53D8-9244-8A5C-32CB664F5CAF}"/>
                  </a:ext>
                </a:extLst>
              </p:cNvPr>
              <p:cNvGrpSpPr/>
              <p:nvPr/>
            </p:nvGrpSpPr>
            <p:grpSpPr>
              <a:xfrm>
                <a:off x="1240246" y="2605766"/>
                <a:ext cx="10189811" cy="4590163"/>
                <a:chOff x="1509775" y="2488450"/>
                <a:chExt cx="6496000" cy="2926226"/>
              </a:xfrm>
            </p:grpSpPr>
            <p:sp>
              <p:nvSpPr>
                <p:cNvPr id="18" name="Google Shape;319;p12">
                  <a:extLst>
                    <a:ext uri="{FF2B5EF4-FFF2-40B4-BE49-F238E27FC236}">
                      <a16:creationId xmlns:a16="http://schemas.microsoft.com/office/drawing/2014/main" id="{E805D3C2-6DD0-224D-A43E-D409EB0699B7}"/>
                    </a:ext>
                  </a:extLst>
                </p:cNvPr>
                <p:cNvSpPr/>
                <p:nvPr/>
              </p:nvSpPr>
              <p:spPr>
                <a:xfrm rot="10800000" flipH="1">
                  <a:off x="3780975" y="2816853"/>
                  <a:ext cx="1953600" cy="2597823"/>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0;p12">
                  <a:extLst>
                    <a:ext uri="{FF2B5EF4-FFF2-40B4-BE49-F238E27FC236}">
                      <a16:creationId xmlns:a16="http://schemas.microsoft.com/office/drawing/2014/main" id="{9C547479-A3DF-4D40-A523-0DEA30FE43F9}"/>
                    </a:ext>
                  </a:extLst>
                </p:cNvPr>
                <p:cNvSpPr/>
                <p:nvPr/>
              </p:nvSpPr>
              <p:spPr>
                <a:xfrm rot="10800000" flipH="1">
                  <a:off x="6052175" y="2781523"/>
                  <a:ext cx="1953600" cy="2597823"/>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1;p12">
                  <a:extLst>
                    <a:ext uri="{FF2B5EF4-FFF2-40B4-BE49-F238E27FC236}">
                      <a16:creationId xmlns:a16="http://schemas.microsoft.com/office/drawing/2014/main" id="{35651A0F-C7B3-CA46-84A5-B437B6903183}"/>
                    </a:ext>
                  </a:extLst>
                </p:cNvPr>
                <p:cNvSpPr/>
                <p:nvPr/>
              </p:nvSpPr>
              <p:spPr>
                <a:xfrm rot="10800000" flipH="1">
                  <a:off x="1509775" y="2781523"/>
                  <a:ext cx="1953600" cy="2597822"/>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324;p12">
                  <a:extLst>
                    <a:ext uri="{FF2B5EF4-FFF2-40B4-BE49-F238E27FC236}">
                      <a16:creationId xmlns:a16="http://schemas.microsoft.com/office/drawing/2014/main" id="{A473B2C3-9734-0746-9E84-C4898CE39828}"/>
                    </a:ext>
                  </a:extLst>
                </p:cNvPr>
                <p:cNvCxnSpPr/>
                <p:nvPr/>
              </p:nvCxnSpPr>
              <p:spPr>
                <a:xfrm>
                  <a:off x="4757775" y="2488450"/>
                  <a:ext cx="0" cy="536400"/>
                </a:xfrm>
                <a:prstGeom prst="straightConnector1">
                  <a:avLst/>
                </a:prstGeom>
                <a:noFill/>
                <a:ln w="19050" cap="flat" cmpd="sng">
                  <a:solidFill>
                    <a:schemeClr val="tx1"/>
                  </a:solidFill>
                  <a:prstDash val="solid"/>
                  <a:round/>
                  <a:headEnd type="none" w="med" len="med"/>
                  <a:tailEnd type="diamond" w="med" len="med"/>
                </a:ln>
              </p:spPr>
            </p:cxnSp>
            <p:cxnSp>
              <p:nvCxnSpPr>
                <p:cNvPr id="22" name="Google Shape;325;p12">
                  <a:extLst>
                    <a:ext uri="{FF2B5EF4-FFF2-40B4-BE49-F238E27FC236}">
                      <a16:creationId xmlns:a16="http://schemas.microsoft.com/office/drawing/2014/main" id="{3F147BED-71FB-2145-87A6-84E779757CEA}"/>
                    </a:ext>
                  </a:extLst>
                </p:cNvPr>
                <p:cNvCxnSpPr/>
                <p:nvPr/>
              </p:nvCxnSpPr>
              <p:spPr>
                <a:xfrm>
                  <a:off x="7028975" y="2488450"/>
                  <a:ext cx="0" cy="536400"/>
                </a:xfrm>
                <a:prstGeom prst="straightConnector1">
                  <a:avLst/>
                </a:prstGeom>
                <a:noFill/>
                <a:ln w="19050" cap="flat" cmpd="sng">
                  <a:solidFill>
                    <a:schemeClr val="tx1"/>
                  </a:solidFill>
                  <a:prstDash val="solid"/>
                  <a:round/>
                  <a:headEnd type="none" w="med" len="med"/>
                  <a:tailEnd type="diamond" w="med" len="med"/>
                </a:ln>
              </p:spPr>
            </p:cxnSp>
          </p:grpSp>
          <p:sp>
            <p:nvSpPr>
              <p:cNvPr id="8" name="Google Shape;323;p12">
                <a:extLst>
                  <a:ext uri="{FF2B5EF4-FFF2-40B4-BE49-F238E27FC236}">
                    <a16:creationId xmlns:a16="http://schemas.microsoft.com/office/drawing/2014/main" id="{3CDB3B62-B5EC-9D43-BB42-00E751F20113}"/>
                  </a:ext>
                </a:extLst>
              </p:cNvPr>
              <p:cNvSpPr/>
              <p:nvPr/>
            </p:nvSpPr>
            <p:spPr>
              <a:xfrm>
                <a:off x="1373658" y="2091528"/>
                <a:ext cx="2931061"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5;p12">
                <a:extLst>
                  <a:ext uri="{FF2B5EF4-FFF2-40B4-BE49-F238E27FC236}">
                    <a16:creationId xmlns:a16="http://schemas.microsoft.com/office/drawing/2014/main" id="{10EBB9A6-136B-114F-9661-984FA9BA8A6D}"/>
                  </a:ext>
                </a:extLst>
              </p:cNvPr>
              <p:cNvSpPr/>
              <p:nvPr/>
            </p:nvSpPr>
            <p:spPr>
              <a:xfrm>
                <a:off x="4931047" y="2091528"/>
                <a:ext cx="2936340"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6;p12">
                <a:extLst>
                  <a:ext uri="{FF2B5EF4-FFF2-40B4-BE49-F238E27FC236}">
                    <a16:creationId xmlns:a16="http://schemas.microsoft.com/office/drawing/2014/main" id="{67FC863D-8A11-1C47-BCD5-6467280166C2}"/>
                  </a:ext>
                </a:extLst>
              </p:cNvPr>
              <p:cNvSpPr/>
              <p:nvPr/>
            </p:nvSpPr>
            <p:spPr>
              <a:xfrm>
                <a:off x="8488435" y="2091528"/>
                <a:ext cx="2941621"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324;p12">
                <a:extLst>
                  <a:ext uri="{FF2B5EF4-FFF2-40B4-BE49-F238E27FC236}">
                    <a16:creationId xmlns:a16="http://schemas.microsoft.com/office/drawing/2014/main" id="{7464A991-071B-DE48-AED1-CEF4795A9AFD}"/>
                  </a:ext>
                </a:extLst>
              </p:cNvPr>
              <p:cNvCxnSpPr/>
              <p:nvPr/>
            </p:nvCxnSpPr>
            <p:spPr>
              <a:xfrm>
                <a:off x="2749036" y="2605766"/>
                <a:ext cx="0" cy="841412"/>
              </a:xfrm>
              <a:prstGeom prst="straightConnector1">
                <a:avLst/>
              </a:prstGeom>
              <a:noFill/>
              <a:ln w="19050" cap="flat" cmpd="sng">
                <a:solidFill>
                  <a:schemeClr val="tx1"/>
                </a:solidFill>
                <a:prstDash val="solid"/>
                <a:round/>
                <a:headEnd type="none" w="med" len="med"/>
                <a:tailEnd type="diamond" w="med" len="med"/>
              </a:ln>
            </p:spPr>
          </p:cxnSp>
          <p:sp>
            <p:nvSpPr>
              <p:cNvPr id="12" name="TextBox 11">
                <a:extLst>
                  <a:ext uri="{FF2B5EF4-FFF2-40B4-BE49-F238E27FC236}">
                    <a16:creationId xmlns:a16="http://schemas.microsoft.com/office/drawing/2014/main" id="{8788FAF9-B90C-CE41-B25B-4EC1A05DE6EB}"/>
                  </a:ext>
                </a:extLst>
              </p:cNvPr>
              <p:cNvSpPr txBox="1"/>
              <p:nvPr/>
            </p:nvSpPr>
            <p:spPr>
              <a:xfrm>
                <a:off x="1460302" y="2095550"/>
                <a:ext cx="2891185" cy="461665"/>
              </a:xfrm>
              <a:prstGeom prst="rect">
                <a:avLst/>
              </a:prstGeom>
              <a:noFill/>
            </p:spPr>
            <p:txBody>
              <a:bodyPr wrap="square" rtlCol="0">
                <a:spAutoFit/>
              </a:bodyPr>
              <a:lstStyle/>
              <a:p>
                <a:pPr algn="ctr"/>
                <a:r>
                  <a:rPr lang="en-US" sz="1200" b="1" dirty="0" smtClean="0">
                    <a:solidFill>
                      <a:schemeClr val="bg1"/>
                    </a:solidFill>
                    <a:latin typeface="Helvetica" pitchFamily="2" charset="0"/>
                    <a:cs typeface="Arial" panose="020B0604020202020204" pitchFamily="34" charset="0"/>
                  </a:rPr>
                  <a:t>Cyber Security </a:t>
                </a:r>
                <a:r>
                  <a:rPr lang="en-US" sz="1200" b="1" dirty="0">
                    <a:solidFill>
                      <a:schemeClr val="bg1"/>
                    </a:solidFill>
                    <a:latin typeface="Helvetica" pitchFamily="2" charset="0"/>
                    <a:cs typeface="Arial" panose="020B0604020202020204" pitchFamily="34" charset="0"/>
                  </a:rPr>
                  <a:t>/ Project Management team Malaysia </a:t>
                </a:r>
                <a:r>
                  <a:rPr lang="en-US" sz="1200" b="1" dirty="0" smtClean="0">
                    <a:solidFill>
                      <a:schemeClr val="bg1"/>
                    </a:solidFill>
                    <a:latin typeface="Helvetica" pitchFamily="2" charset="0"/>
                    <a:cs typeface="Arial" panose="020B0604020202020204" pitchFamily="34" charset="0"/>
                  </a:rPr>
                  <a:t>access</a:t>
                </a:r>
                <a:endParaRPr lang="en-MY" sz="1200" b="1" dirty="0">
                  <a:solidFill>
                    <a:schemeClr val="bg1"/>
                  </a:solidFill>
                  <a:latin typeface="Helvetica" pitchFamily="2" charset="0"/>
                  <a:cs typeface="Arial" panose="020B0604020202020204" pitchFamily="34" charset="0"/>
                </a:endParaRPr>
              </a:p>
            </p:txBody>
          </p:sp>
          <p:sp>
            <p:nvSpPr>
              <p:cNvPr id="13" name="TextBox 12">
                <a:extLst>
                  <a:ext uri="{FF2B5EF4-FFF2-40B4-BE49-F238E27FC236}">
                    <a16:creationId xmlns:a16="http://schemas.microsoft.com/office/drawing/2014/main" id="{7D377CF4-C42D-FC48-A85F-D3CB549D7FAC}"/>
                  </a:ext>
                </a:extLst>
              </p:cNvPr>
              <p:cNvSpPr txBox="1"/>
              <p:nvPr/>
            </p:nvSpPr>
            <p:spPr>
              <a:xfrm>
                <a:off x="5202724" y="2210147"/>
                <a:ext cx="2264856" cy="276999"/>
              </a:xfrm>
              <a:prstGeom prst="rect">
                <a:avLst/>
              </a:prstGeom>
              <a:noFill/>
            </p:spPr>
            <p:txBody>
              <a:bodyPr wrap="square" rtlCol="0">
                <a:spAutoFit/>
              </a:bodyPr>
              <a:lstStyle/>
              <a:p>
                <a:pPr algn="ctr"/>
                <a:r>
                  <a:rPr lang="en-MY" sz="1200" b="1" dirty="0" smtClean="0">
                    <a:solidFill>
                      <a:schemeClr val="bg1"/>
                    </a:solidFill>
                    <a:latin typeface="Helvetica" pitchFamily="2" charset="0"/>
                    <a:cs typeface="Arial" panose="020B0604020202020204" pitchFamily="34" charset="0"/>
                  </a:rPr>
                  <a:t>Authorized </a:t>
                </a:r>
                <a:r>
                  <a:rPr lang="en-MY" sz="1200" b="1" dirty="0">
                    <a:solidFill>
                      <a:schemeClr val="bg1"/>
                    </a:solidFill>
                    <a:latin typeface="Helvetica" pitchFamily="2" charset="0"/>
                    <a:cs typeface="Arial" panose="020B0604020202020204" pitchFamily="34" charset="0"/>
                  </a:rPr>
                  <a:t>Partner </a:t>
                </a:r>
                <a:r>
                  <a:rPr lang="en-MY" sz="1200" b="1" dirty="0" smtClean="0">
                    <a:solidFill>
                      <a:schemeClr val="bg1"/>
                    </a:solidFill>
                    <a:latin typeface="Helvetica" pitchFamily="2" charset="0"/>
                    <a:cs typeface="Arial" panose="020B0604020202020204" pitchFamily="34" charset="0"/>
                  </a:rPr>
                  <a:t>access</a:t>
                </a:r>
                <a:endParaRPr lang="en-MY" sz="1200" b="1" dirty="0">
                  <a:solidFill>
                    <a:schemeClr val="bg1"/>
                  </a:solidFill>
                  <a:latin typeface="Helvetica" pitchFamily="2" charset="0"/>
                  <a:cs typeface="Arial" panose="020B0604020202020204" pitchFamily="34" charset="0"/>
                </a:endParaRPr>
              </a:p>
            </p:txBody>
          </p:sp>
          <p:sp>
            <p:nvSpPr>
              <p:cNvPr id="14" name="TextBox 13">
                <a:extLst>
                  <a:ext uri="{FF2B5EF4-FFF2-40B4-BE49-F238E27FC236}">
                    <a16:creationId xmlns:a16="http://schemas.microsoft.com/office/drawing/2014/main" id="{C562EB98-C8C3-824C-92F6-45351C47458D}"/>
                  </a:ext>
                </a:extLst>
              </p:cNvPr>
              <p:cNvSpPr txBox="1"/>
              <p:nvPr/>
            </p:nvSpPr>
            <p:spPr>
              <a:xfrm>
                <a:off x="8765393" y="2210147"/>
                <a:ext cx="2264856" cy="276999"/>
              </a:xfrm>
              <a:prstGeom prst="rect">
                <a:avLst/>
              </a:prstGeom>
              <a:noFill/>
            </p:spPr>
            <p:txBody>
              <a:bodyPr wrap="square" rtlCol="0">
                <a:spAutoFit/>
              </a:bodyPr>
              <a:lstStyle/>
              <a:p>
                <a:pPr algn="ctr"/>
                <a:r>
                  <a:rPr lang="en-MY" sz="1200" b="1" dirty="0">
                    <a:solidFill>
                      <a:schemeClr val="bg1"/>
                    </a:solidFill>
                    <a:latin typeface="Helvetica" pitchFamily="2" charset="0"/>
                    <a:cs typeface="Arial" panose="020B0604020202020204" pitchFamily="34" charset="0"/>
                  </a:rPr>
                  <a:t>SME access</a:t>
                </a:r>
                <a:endParaRPr lang="en-MY" sz="1200" b="1" dirty="0">
                  <a:solidFill>
                    <a:schemeClr val="bg1"/>
                  </a:solidFill>
                  <a:latin typeface="Helvetica" pitchFamily="2" charset="0"/>
                  <a:cs typeface="Arial" panose="020B0604020202020204" pitchFamily="34" charset="0"/>
                </a:endParaRPr>
              </a:p>
            </p:txBody>
          </p:sp>
          <p:sp>
            <p:nvSpPr>
              <p:cNvPr id="15" name="Rectangle 14">
                <a:extLst>
                  <a:ext uri="{FF2B5EF4-FFF2-40B4-BE49-F238E27FC236}">
                    <a16:creationId xmlns:a16="http://schemas.microsoft.com/office/drawing/2014/main" id="{28C9E95C-DF7A-0846-85B7-E09541D19D2F}"/>
                  </a:ext>
                </a:extLst>
              </p:cNvPr>
              <p:cNvSpPr/>
              <p:nvPr/>
            </p:nvSpPr>
            <p:spPr>
              <a:xfrm>
                <a:off x="1309402" y="3783346"/>
                <a:ext cx="2933138" cy="1246495"/>
              </a:xfrm>
              <a:prstGeom prst="rect">
                <a:avLst/>
              </a:prstGeom>
            </p:spPr>
            <p:txBody>
              <a:bodyPr wrap="square">
                <a:spAutoFit/>
              </a:bodyPr>
              <a:lstStyle/>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To </a:t>
                </a:r>
                <a:r>
                  <a:rPr lang="en-US" sz="1000" dirty="0">
                    <a:latin typeface="Helvetica" pitchFamily="2" charset="0"/>
                    <a:cs typeface="Arial" panose="020B0604020202020204" pitchFamily="34" charset="0"/>
                  </a:rPr>
                  <a:t>be used to manage and monitor the project progress and </a:t>
                </a:r>
                <a:r>
                  <a:rPr lang="en-US" sz="1000" dirty="0" smtClean="0">
                    <a:latin typeface="Helvetica" pitchFamily="2" charset="0"/>
                    <a:cs typeface="Arial" panose="020B0604020202020204" pitchFamily="34" charset="0"/>
                  </a:rPr>
                  <a:t>status</a:t>
                </a:r>
              </a:p>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Creation </a:t>
                </a:r>
                <a:r>
                  <a:rPr lang="en-US" sz="1000" dirty="0">
                    <a:latin typeface="Helvetica" pitchFamily="2" charset="0"/>
                    <a:cs typeface="Arial" panose="020B0604020202020204" pitchFamily="34" charset="0"/>
                  </a:rPr>
                  <a:t>of assessment and </a:t>
                </a:r>
                <a:r>
                  <a:rPr lang="en-US" sz="1000" dirty="0" smtClean="0">
                    <a:latin typeface="Helvetica" pitchFamily="2" charset="0"/>
                    <a:cs typeface="Arial" panose="020B0604020202020204" pitchFamily="34" charset="0"/>
                  </a:rPr>
                  <a:t>scoring</a:t>
                </a:r>
              </a:p>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Creation </a:t>
                </a:r>
                <a:r>
                  <a:rPr lang="en-US" sz="1000" dirty="0">
                    <a:latin typeface="Helvetica" pitchFamily="2" charset="0"/>
                    <a:cs typeface="Arial" panose="020B0604020202020204" pitchFamily="34" charset="0"/>
                  </a:rPr>
                  <a:t>of ID to the external user (Master Partner and SME)</a:t>
                </a:r>
              </a:p>
            </p:txBody>
          </p:sp>
          <p:sp>
            <p:nvSpPr>
              <p:cNvPr id="16" name="Rectangle 15">
                <a:extLst>
                  <a:ext uri="{FF2B5EF4-FFF2-40B4-BE49-F238E27FC236}">
                    <a16:creationId xmlns:a16="http://schemas.microsoft.com/office/drawing/2014/main" id="{0D9456EE-2EFC-5546-B86A-B365A531FAF2}"/>
                  </a:ext>
                </a:extLst>
              </p:cNvPr>
              <p:cNvSpPr/>
              <p:nvPr/>
            </p:nvSpPr>
            <p:spPr>
              <a:xfrm>
                <a:off x="4868582" y="3783346"/>
                <a:ext cx="2933138" cy="1477328"/>
              </a:xfrm>
              <a:prstGeom prst="rect">
                <a:avLst/>
              </a:prstGeom>
            </p:spPr>
            <p:txBody>
              <a:bodyPr wrap="square">
                <a:spAutoFit/>
              </a:bodyPr>
              <a:lstStyle/>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Creation </a:t>
                </a:r>
                <a:r>
                  <a:rPr lang="en-US" sz="1000" dirty="0">
                    <a:latin typeface="Helvetica" pitchFamily="2" charset="0"/>
                    <a:cs typeface="Arial" panose="020B0604020202020204" pitchFamily="34" charset="0"/>
                  </a:rPr>
                  <a:t>of </a:t>
                </a:r>
                <a:r>
                  <a:rPr lang="en-US" sz="1000" dirty="0" smtClean="0">
                    <a:latin typeface="Helvetica" pitchFamily="2" charset="0"/>
                    <a:cs typeface="Arial" panose="020B0604020202020204" pitchFamily="34" charset="0"/>
                  </a:rPr>
                  <a:t>Authorized </a:t>
                </a:r>
                <a:r>
                  <a:rPr lang="en-US" sz="1000" dirty="0">
                    <a:latin typeface="Helvetica" pitchFamily="2" charset="0"/>
                    <a:cs typeface="Arial" panose="020B0604020202020204" pitchFamily="34" charset="0"/>
                  </a:rPr>
                  <a:t>Partner access will be applicable once they are selected to go for the assessment.</a:t>
                </a:r>
              </a:p>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Upon </a:t>
                </a:r>
                <a:r>
                  <a:rPr lang="en-US" sz="1000" dirty="0">
                    <a:latin typeface="Helvetica" pitchFamily="2" charset="0"/>
                    <a:cs typeface="Arial" panose="020B0604020202020204" pitchFamily="34" charset="0"/>
                  </a:rPr>
                  <a:t>successfully selected, the </a:t>
                </a:r>
                <a:r>
                  <a:rPr lang="en-US" sz="1000" dirty="0" smtClean="0">
                    <a:latin typeface="Helvetica" pitchFamily="2" charset="0"/>
                    <a:cs typeface="Arial" panose="020B0604020202020204" pitchFamily="34" charset="0"/>
                  </a:rPr>
                  <a:t>Authorized </a:t>
                </a:r>
                <a:r>
                  <a:rPr lang="en-US" sz="1000" dirty="0">
                    <a:latin typeface="Helvetica" pitchFamily="2" charset="0"/>
                    <a:cs typeface="Arial" panose="020B0604020202020204" pitchFamily="34" charset="0"/>
                  </a:rPr>
                  <a:t>Partner will use the similar ID given to update the work status by uploading the work done</a:t>
                </a:r>
              </a:p>
            </p:txBody>
          </p:sp>
          <p:sp>
            <p:nvSpPr>
              <p:cNvPr id="17" name="Rectangle 16">
                <a:extLst>
                  <a:ext uri="{FF2B5EF4-FFF2-40B4-BE49-F238E27FC236}">
                    <a16:creationId xmlns:a16="http://schemas.microsoft.com/office/drawing/2014/main" id="{AE2CC463-6F52-D84B-BAE6-27379F147EBB}"/>
                  </a:ext>
                </a:extLst>
              </p:cNvPr>
              <p:cNvSpPr/>
              <p:nvPr/>
            </p:nvSpPr>
            <p:spPr>
              <a:xfrm>
                <a:off x="8431251" y="3783346"/>
                <a:ext cx="2933138" cy="1015663"/>
              </a:xfrm>
              <a:prstGeom prst="rect">
                <a:avLst/>
              </a:prstGeom>
            </p:spPr>
            <p:txBody>
              <a:bodyPr wrap="square">
                <a:spAutoFit/>
              </a:bodyPr>
              <a:lstStyle/>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Creation </a:t>
                </a:r>
                <a:r>
                  <a:rPr lang="en-US" sz="1000" dirty="0">
                    <a:latin typeface="Helvetica" pitchFamily="2" charset="0"/>
                    <a:cs typeface="Arial" panose="020B0604020202020204" pitchFamily="34" charset="0"/>
                  </a:rPr>
                  <a:t>of SME access will be applicable once they are selected to go for the assessment.</a:t>
                </a:r>
              </a:p>
              <a:p>
                <a:pPr marL="171450" indent="-171450">
                  <a:lnSpc>
                    <a:spcPct val="150000"/>
                  </a:lnSpc>
                  <a:buFont typeface="Wingdings" panose="05000000000000000000" pitchFamily="2" charset="2"/>
                  <a:buChar char="v"/>
                </a:pPr>
                <a:r>
                  <a:rPr lang="en-US" sz="1000" dirty="0" smtClean="0">
                    <a:latin typeface="Helvetica" pitchFamily="2" charset="0"/>
                    <a:cs typeface="Arial" panose="020B0604020202020204" pitchFamily="34" charset="0"/>
                  </a:rPr>
                  <a:t>SME </a:t>
                </a:r>
                <a:r>
                  <a:rPr lang="en-US" sz="1000" dirty="0">
                    <a:latin typeface="Helvetica" pitchFamily="2" charset="0"/>
                    <a:cs typeface="Arial" panose="020B0604020202020204" pitchFamily="34" charset="0"/>
                  </a:rPr>
                  <a:t>can login to answer to the assessment.</a:t>
                </a:r>
              </a:p>
            </p:txBody>
          </p:sp>
        </p:grpSp>
      </p:grpSp>
      <p:sp>
        <p:nvSpPr>
          <p:cNvPr id="23" name="TextBox 22">
            <a:extLst>
              <a:ext uri="{FF2B5EF4-FFF2-40B4-BE49-F238E27FC236}">
                <a16:creationId xmlns:a16="http://schemas.microsoft.com/office/drawing/2014/main" id="{E04C57E2-7862-B04E-AA2A-621A0184FFDD}"/>
              </a:ext>
            </a:extLst>
          </p:cNvPr>
          <p:cNvSpPr txBox="1"/>
          <p:nvPr/>
        </p:nvSpPr>
        <p:spPr>
          <a:xfrm flipH="1">
            <a:off x="503699" y="299696"/>
            <a:ext cx="3756039" cy="646331"/>
          </a:xfrm>
          <a:prstGeom prst="rect">
            <a:avLst/>
          </a:prstGeom>
          <a:noFill/>
        </p:spPr>
        <p:txBody>
          <a:bodyPr wrap="square" rtlCol="0">
            <a:spAutoFit/>
          </a:bodyPr>
          <a:lstStyle/>
          <a:p>
            <a:r>
              <a:rPr lang="en-US" sz="3600" b="1" dirty="0">
                <a:solidFill>
                  <a:srgbClr val="FF862A"/>
                </a:solidFill>
                <a:latin typeface="Helvetica" pitchFamily="2" charset="0"/>
              </a:rPr>
              <a:t>Define the roles</a:t>
            </a:r>
          </a:p>
        </p:txBody>
      </p:sp>
    </p:spTree>
    <p:extLst>
      <p:ext uri="{BB962C8B-B14F-4D97-AF65-F5344CB8AC3E}">
        <p14:creationId xmlns:p14="http://schemas.microsoft.com/office/powerpoint/2010/main" val="42868999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1384022"/>
            <a:ext cx="7021309" cy="193899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Develop Product Backlog</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1200329"/>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Create user stories and acceptance criteria.</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Describe the sprint grooming/refinement process (if applicable)</a:t>
            </a:r>
          </a:p>
        </p:txBody>
      </p:sp>
    </p:spTree>
    <p:extLst>
      <p:ext uri="{BB962C8B-B14F-4D97-AF65-F5344CB8AC3E}">
        <p14:creationId xmlns:p14="http://schemas.microsoft.com/office/powerpoint/2010/main" val="21751631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4FC92A-7697-594C-90FE-A27BDEF0E191}"/>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 name="Rectangle 2">
            <a:extLst>
              <a:ext uri="{FF2B5EF4-FFF2-40B4-BE49-F238E27FC236}">
                <a16:creationId xmlns:a16="http://schemas.microsoft.com/office/drawing/2014/main" id="{A34AE45E-4B62-F040-8244-C6D78DF192EC}"/>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4" name="TextBox 3">
            <a:extLst>
              <a:ext uri="{FF2B5EF4-FFF2-40B4-BE49-F238E27FC236}">
                <a16:creationId xmlns:a16="http://schemas.microsoft.com/office/drawing/2014/main" id="{B4AB25FC-B0D0-2142-B287-293223C35803}"/>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Create user stories and acceptance criteria</a:t>
            </a:r>
            <a:endParaRPr lang="en-US" altLang="en-US" sz="2000" b="1" dirty="0">
              <a:solidFill>
                <a:schemeClr val="bg1"/>
              </a:solidFill>
              <a:latin typeface="Helvetica" pitchFamily="2" charset="0"/>
              <a:cs typeface="Poppins" panose="00000500000000000000" pitchFamily="2" charset="0"/>
            </a:endParaRPr>
          </a:p>
        </p:txBody>
      </p:sp>
      <p:graphicFrame>
        <p:nvGraphicFramePr>
          <p:cNvPr id="5" name="Table 4"/>
          <p:cNvGraphicFramePr>
            <a:graphicFrameLocks noGrp="1"/>
          </p:cNvGraphicFramePr>
          <p:nvPr>
            <p:extLst>
              <p:ext uri="{D42A27DB-BD31-4B8C-83A1-F6EECF244321}">
                <p14:modId xmlns:p14="http://schemas.microsoft.com/office/powerpoint/2010/main" val="3543339446"/>
              </p:ext>
            </p:extLst>
          </p:nvPr>
        </p:nvGraphicFramePr>
        <p:xfrm>
          <a:off x="2032000" y="1980429"/>
          <a:ext cx="8128000" cy="3747040"/>
        </p:xfrm>
        <a:graphic>
          <a:graphicData uri="http://schemas.openxmlformats.org/drawingml/2006/table">
            <a:tbl>
              <a:tblPr firstRow="1" bandRow="1">
                <a:tableStyleId>{72833802-FEF1-4C79-8D5D-14CF1EAF98D9}</a:tableStyleId>
              </a:tblPr>
              <a:tblGrid>
                <a:gridCol w="4064000">
                  <a:extLst>
                    <a:ext uri="{9D8B030D-6E8A-4147-A177-3AD203B41FA5}">
                      <a16:colId xmlns:a16="http://schemas.microsoft.com/office/drawing/2014/main" val="300615309"/>
                    </a:ext>
                  </a:extLst>
                </a:gridCol>
                <a:gridCol w="4064000">
                  <a:extLst>
                    <a:ext uri="{9D8B030D-6E8A-4147-A177-3AD203B41FA5}">
                      <a16:colId xmlns:a16="http://schemas.microsoft.com/office/drawing/2014/main" val="814146905"/>
                    </a:ext>
                  </a:extLst>
                </a:gridCol>
              </a:tblGrid>
              <a:tr h="485680">
                <a:tc>
                  <a:txBody>
                    <a:bodyPr/>
                    <a:lstStyle/>
                    <a:p>
                      <a:pPr algn="ctr"/>
                      <a:r>
                        <a:rPr lang="en-MY" sz="1600" dirty="0" smtClean="0"/>
                        <a:t>User Stories</a:t>
                      </a:r>
                      <a:endParaRPr lang="en-MY" sz="1600" dirty="0">
                        <a:latin typeface="Helvetica" panose="020B0604020202020204" pitchFamily="34" charset="0"/>
                        <a:cs typeface="Helvetica" panose="020B0604020202020204" pitchFamily="34" charset="0"/>
                      </a:endParaRPr>
                    </a:p>
                  </a:txBody>
                  <a:tcPr/>
                </a:tc>
                <a:tc>
                  <a:txBody>
                    <a:bodyPr/>
                    <a:lstStyle/>
                    <a:p>
                      <a:pPr algn="ctr"/>
                      <a:r>
                        <a:rPr lang="en-MY" sz="1600" dirty="0" smtClean="0"/>
                        <a:t>Acceptance Criteria</a:t>
                      </a:r>
                      <a:endParaRPr lang="en-MY" sz="1600" dirty="0">
                        <a:latin typeface="Helvetica" panose="020B0604020202020204" pitchFamily="34" charset="0"/>
                        <a:cs typeface="Helvetica" panose="020B0604020202020204" pitchFamily="34" charset="0"/>
                      </a:endParaRPr>
                    </a:p>
                  </a:txBody>
                  <a:tcPr/>
                </a:tc>
                <a:extLst>
                  <a:ext uri="{0D108BD9-81ED-4DB2-BD59-A6C34878D82A}">
                    <a16:rowId xmlns:a16="http://schemas.microsoft.com/office/drawing/2014/main" val="1379248864"/>
                  </a:ext>
                </a:extLst>
              </a:tr>
              <a:tr h="516275">
                <a:tc>
                  <a:txBody>
                    <a:bodyPr/>
                    <a:lstStyle/>
                    <a:p>
                      <a:r>
                        <a:rPr lang="en-US" sz="1400" dirty="0" smtClean="0">
                          <a:latin typeface="Helvetica" panose="020B0604020202020204" pitchFamily="34" charset="0"/>
                          <a:cs typeface="Helvetica" panose="020B0604020202020204" pitchFamily="34" charset="0"/>
                        </a:rPr>
                        <a:t>As a user,</a:t>
                      </a:r>
                    </a:p>
                    <a:p>
                      <a:r>
                        <a:rPr lang="en-US" sz="1400" dirty="0" smtClean="0">
                          <a:latin typeface="Helvetica" panose="020B0604020202020204" pitchFamily="34" charset="0"/>
                          <a:cs typeface="Helvetica" panose="020B0604020202020204" pitchFamily="34" charset="0"/>
                        </a:rPr>
                        <a:t>I want to view the number of registered SMEs.</a:t>
                      </a:r>
                    </a:p>
                    <a:p>
                      <a:r>
                        <a:rPr lang="en-US" sz="1400" dirty="0" smtClean="0">
                          <a:latin typeface="Helvetica" panose="020B0604020202020204" pitchFamily="34" charset="0"/>
                          <a:cs typeface="Helvetica" panose="020B0604020202020204" pitchFamily="34" charset="0"/>
                        </a:rPr>
                        <a:t>So that I can strategize the next move in completing PGPKS progress.</a:t>
                      </a:r>
                    </a:p>
                  </a:txBody>
                  <a:tcPr/>
                </a:tc>
                <a:tc>
                  <a:txBody>
                    <a:bodyPr/>
                    <a:lstStyle/>
                    <a:p>
                      <a:pPr marL="285750" indent="-285750">
                        <a:buFont typeface="Arial" panose="020B0604020202020204" pitchFamily="34" charset="0"/>
                        <a:buChar char="•"/>
                      </a:pPr>
                      <a:r>
                        <a:rPr lang="en-US" sz="1400" dirty="0" smtClean="0">
                          <a:latin typeface="Helvetica" panose="020B0604020202020204" pitchFamily="34" charset="0"/>
                          <a:cs typeface="Helvetica" panose="020B0604020202020204" pitchFamily="34" charset="0"/>
                        </a:rPr>
                        <a:t>The number of registered SMEs and authorized partners can be seen on the dashboard page, which is accessible to users. Users can also access SME statistics by state and by tier.</a:t>
                      </a:r>
                      <a:endParaRPr lang="en-MY" sz="1400" dirty="0">
                        <a:latin typeface="Helvetica" panose="020B0604020202020204" pitchFamily="34" charset="0"/>
                        <a:cs typeface="Helvetica" panose="020B0604020202020204" pitchFamily="34" charset="0"/>
                      </a:endParaRPr>
                    </a:p>
                  </a:txBody>
                  <a:tcPr/>
                </a:tc>
                <a:extLst>
                  <a:ext uri="{0D108BD9-81ED-4DB2-BD59-A6C34878D82A}">
                    <a16:rowId xmlns:a16="http://schemas.microsoft.com/office/drawing/2014/main" val="2856200429"/>
                  </a:ext>
                </a:extLst>
              </a:tr>
              <a:tr h="516275">
                <a:tc>
                  <a:txBody>
                    <a:bodyPr/>
                    <a:lstStyle/>
                    <a:p>
                      <a:r>
                        <a:rPr lang="en-US" sz="1400" dirty="0" smtClean="0">
                          <a:latin typeface="Helvetica" panose="020B0604020202020204" pitchFamily="34" charset="0"/>
                          <a:cs typeface="Helvetica" panose="020B0604020202020204" pitchFamily="34" charset="0"/>
                        </a:rPr>
                        <a:t>As a user,</a:t>
                      </a:r>
                    </a:p>
                    <a:p>
                      <a:r>
                        <a:rPr lang="en-US" sz="1400" dirty="0" smtClean="0">
                          <a:latin typeface="Helvetica" panose="020B0604020202020204" pitchFamily="34" charset="0"/>
                          <a:cs typeface="Helvetica" panose="020B0604020202020204" pitchFamily="34" charset="0"/>
                        </a:rPr>
                        <a:t>I want to upload excel files for SME details. </a:t>
                      </a:r>
                    </a:p>
                    <a:p>
                      <a:r>
                        <a:rPr lang="en-US" sz="1400" dirty="0" smtClean="0">
                          <a:latin typeface="Helvetica" panose="020B0604020202020204" pitchFamily="34" charset="0"/>
                          <a:cs typeface="Helvetica" panose="020B0604020202020204" pitchFamily="34" charset="0"/>
                        </a:rPr>
                        <a:t>So that I can easily view SME details.</a:t>
                      </a:r>
                    </a:p>
                    <a:p>
                      <a:endParaRPr lang="en-MY" sz="1400" dirty="0">
                        <a:latin typeface="Helvetica" panose="020B0604020202020204" pitchFamily="34" charset="0"/>
                        <a:cs typeface="Helvetica" panose="020B0604020202020204" pitchFamily="34" charset="0"/>
                      </a:endParaRPr>
                    </a:p>
                  </a:txBody>
                  <a:tcPr/>
                </a:tc>
                <a:tc>
                  <a:txBody>
                    <a:bodyPr/>
                    <a:lstStyle/>
                    <a:p>
                      <a:pPr marL="285750" indent="-285750">
                        <a:buFont typeface="Arial" panose="020B0604020202020204" pitchFamily="34" charset="0"/>
                        <a:buChar char="•"/>
                      </a:pPr>
                      <a:r>
                        <a:rPr lang="en-US" sz="1400" dirty="0" smtClean="0">
                          <a:latin typeface="Helvetica" panose="020B0604020202020204" pitchFamily="34" charset="0"/>
                          <a:cs typeface="Helvetica" panose="020B0604020202020204" pitchFamily="34" charset="0"/>
                        </a:rPr>
                        <a:t>A user can view, update and delete all the details of SMEs after uploading the excel file.</a:t>
                      </a:r>
                      <a:endParaRPr lang="en-MY" sz="1400" dirty="0">
                        <a:latin typeface="Helvetica" panose="020B0604020202020204" pitchFamily="34" charset="0"/>
                        <a:cs typeface="Helvetica" panose="020B0604020202020204" pitchFamily="34" charset="0"/>
                      </a:endParaRPr>
                    </a:p>
                  </a:txBody>
                  <a:tcPr/>
                </a:tc>
                <a:extLst>
                  <a:ext uri="{0D108BD9-81ED-4DB2-BD59-A6C34878D82A}">
                    <a16:rowId xmlns:a16="http://schemas.microsoft.com/office/drawing/2014/main" val="2624661631"/>
                  </a:ext>
                </a:extLst>
              </a:tr>
              <a:tr h="516275">
                <a:tc>
                  <a:txBody>
                    <a:bodyPr/>
                    <a:lstStyle/>
                    <a:p>
                      <a:r>
                        <a:rPr lang="en-US" sz="1400" dirty="0" smtClean="0">
                          <a:latin typeface="Helvetica" panose="020B0604020202020204" pitchFamily="34" charset="0"/>
                          <a:cs typeface="Helvetica" panose="020B0604020202020204" pitchFamily="34" charset="0"/>
                        </a:rPr>
                        <a:t>As a user, </a:t>
                      </a:r>
                    </a:p>
                    <a:p>
                      <a:r>
                        <a:rPr lang="en-US" sz="1400" dirty="0" smtClean="0">
                          <a:latin typeface="Helvetica" panose="020B0604020202020204" pitchFamily="34" charset="0"/>
                          <a:cs typeface="Helvetica" panose="020B0604020202020204" pitchFamily="34" charset="0"/>
                        </a:rPr>
                        <a:t>I want to upload PDF files into the system for reporting.</a:t>
                      </a:r>
                    </a:p>
                    <a:p>
                      <a:r>
                        <a:rPr lang="en-US" sz="1400" dirty="0" smtClean="0">
                          <a:latin typeface="Helvetica" panose="020B0604020202020204" pitchFamily="34" charset="0"/>
                          <a:cs typeface="Helvetica" panose="020B0604020202020204" pitchFamily="34" charset="0"/>
                        </a:rPr>
                        <a:t>So that I can easily view the final report in PDF.</a:t>
                      </a:r>
                    </a:p>
                    <a:p>
                      <a:endParaRPr lang="en-MY" sz="1400" baseline="0" dirty="0" smtClean="0">
                        <a:latin typeface="Helvetica" panose="020B0604020202020204" pitchFamily="34" charset="0"/>
                        <a:cs typeface="Helvetica" panose="020B0604020202020204" pitchFamily="34" charset="0"/>
                      </a:endParaRPr>
                    </a:p>
                  </a:txBody>
                  <a:tcPr/>
                </a:tc>
                <a:tc>
                  <a:txBody>
                    <a:bodyPr/>
                    <a:lstStyle/>
                    <a:p>
                      <a:pPr marL="285750" indent="-285750">
                        <a:buFont typeface="Arial" panose="020B0604020202020204" pitchFamily="34" charset="0"/>
                        <a:buChar char="•"/>
                      </a:pPr>
                      <a:r>
                        <a:rPr lang="en-US" sz="1400" dirty="0" smtClean="0">
                          <a:latin typeface="Helvetica" panose="020B0604020202020204" pitchFamily="34" charset="0"/>
                          <a:cs typeface="Helvetica" panose="020B0604020202020204" pitchFamily="34" charset="0"/>
                        </a:rPr>
                        <a:t>A user can upload the final report for the work they have already completed.</a:t>
                      </a:r>
                      <a:endParaRPr lang="en-MY" sz="1400" dirty="0">
                        <a:latin typeface="Helvetica" panose="020B0604020202020204" pitchFamily="34" charset="0"/>
                        <a:cs typeface="Helvetica" panose="020B0604020202020204" pitchFamily="34" charset="0"/>
                      </a:endParaRPr>
                    </a:p>
                  </a:txBody>
                  <a:tcPr/>
                </a:tc>
                <a:extLst>
                  <a:ext uri="{0D108BD9-81ED-4DB2-BD59-A6C34878D82A}">
                    <a16:rowId xmlns:a16="http://schemas.microsoft.com/office/drawing/2014/main" val="2793402156"/>
                  </a:ext>
                </a:extLst>
              </a:tr>
            </a:tbl>
          </a:graphicData>
        </a:graphic>
      </p:graphicFrame>
    </p:spTree>
    <p:extLst>
      <p:ext uri="{BB962C8B-B14F-4D97-AF65-F5344CB8AC3E}">
        <p14:creationId xmlns:p14="http://schemas.microsoft.com/office/powerpoint/2010/main" val="2451301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2357939"/>
            <a:ext cx="7021309" cy="1015663"/>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Release Planning</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2308324"/>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Establish release goal.</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definition of ready (DOR).</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definition of done (DOD).</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a target release date.</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Mapping product backlog with highest-priority user stories to support release goal.</a:t>
            </a:r>
          </a:p>
        </p:txBody>
      </p:sp>
    </p:spTree>
    <p:extLst>
      <p:ext uri="{BB962C8B-B14F-4D97-AF65-F5344CB8AC3E}">
        <p14:creationId xmlns:p14="http://schemas.microsoft.com/office/powerpoint/2010/main" val="5102816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2357939"/>
            <a:ext cx="7021309" cy="1015663"/>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Sprint Planning</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1569660"/>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the Sprint backlog</a:t>
            </a:r>
          </a:p>
          <a:p>
            <a:pPr marL="800100" lvl="1"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A list of user stories in the sprint based on the priority.</a:t>
            </a:r>
          </a:p>
          <a:p>
            <a:pPr marL="800100" lvl="1"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The effort estimates for each user stories.</a:t>
            </a:r>
          </a:p>
        </p:txBody>
      </p:sp>
    </p:spTree>
    <p:extLst>
      <p:ext uri="{BB962C8B-B14F-4D97-AF65-F5344CB8AC3E}">
        <p14:creationId xmlns:p14="http://schemas.microsoft.com/office/powerpoint/2010/main" val="21153634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2459504"/>
            <a:ext cx="7021309" cy="193899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Sample of user stories</a:t>
            </a:r>
            <a:endParaRPr lang="en-US" sz="6000" b="1" dirty="0">
              <a:solidFill>
                <a:srgbClr val="1D4A84"/>
              </a:solidFill>
              <a:latin typeface="Helvetica" pitchFamily="2" charset="0"/>
            </a:endParaRPr>
          </a:p>
        </p:txBody>
      </p:sp>
    </p:spTree>
    <p:extLst>
      <p:ext uri="{BB962C8B-B14F-4D97-AF65-F5344CB8AC3E}">
        <p14:creationId xmlns:p14="http://schemas.microsoft.com/office/powerpoint/2010/main" val="36909283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759241" y="1536174"/>
            <a:ext cx="6994925" cy="378565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Sample/Snapshot of weekly meeting or daily scrum meeting.</a:t>
            </a:r>
            <a:endParaRPr lang="en-US" sz="6000" b="1" dirty="0">
              <a:solidFill>
                <a:srgbClr val="1D4A84"/>
              </a:solidFill>
              <a:latin typeface="Helvetica" pitchFamily="2" charset="0"/>
            </a:endParaRPr>
          </a:p>
        </p:txBody>
      </p:sp>
    </p:spTree>
    <p:extLst>
      <p:ext uri="{BB962C8B-B14F-4D97-AF65-F5344CB8AC3E}">
        <p14:creationId xmlns:p14="http://schemas.microsoft.com/office/powerpoint/2010/main" val="10394345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5">
            <a:extLst>
              <a:ext uri="{FF2B5EF4-FFF2-40B4-BE49-F238E27FC236}">
                <a16:creationId xmlns:a16="http://schemas.microsoft.com/office/drawing/2014/main" id="{14CD0846-3314-4B42-94D4-791771035FCC}"/>
              </a:ext>
            </a:extLst>
          </p:cNvPr>
          <p:cNvSpPr/>
          <p:nvPr/>
        </p:nvSpPr>
        <p:spPr>
          <a:xfrm>
            <a:off x="0" y="6459360"/>
            <a:ext cx="12192000" cy="398639"/>
          </a:xfrm>
          <a:custGeom>
            <a:avLst/>
            <a:gdLst>
              <a:gd name="connsiteX0" fmla="*/ 0 w 12192000"/>
              <a:gd name="connsiteY0" fmla="*/ 0 h 820058"/>
              <a:gd name="connsiteX1" fmla="*/ 12192000 w 12192000"/>
              <a:gd name="connsiteY1" fmla="*/ 0 h 820058"/>
              <a:gd name="connsiteX2" fmla="*/ 12192000 w 12192000"/>
              <a:gd name="connsiteY2" fmla="*/ 820058 h 820058"/>
              <a:gd name="connsiteX3" fmla="*/ 0 w 12192000"/>
              <a:gd name="connsiteY3" fmla="*/ 820058 h 820058"/>
            </a:gdLst>
            <a:ahLst/>
            <a:cxnLst>
              <a:cxn ang="0">
                <a:pos x="connsiteX0" y="connsiteY0"/>
              </a:cxn>
              <a:cxn ang="0">
                <a:pos x="connsiteX1" y="connsiteY1"/>
              </a:cxn>
              <a:cxn ang="0">
                <a:pos x="connsiteX2" y="connsiteY2"/>
              </a:cxn>
              <a:cxn ang="0">
                <a:pos x="connsiteX3" y="connsiteY3"/>
              </a:cxn>
            </a:cxnLst>
            <a:rect l="l" t="t" r="r" b="b"/>
            <a:pathLst>
              <a:path w="12192000" h="820058">
                <a:moveTo>
                  <a:pt x="0" y="0"/>
                </a:moveTo>
                <a:lnTo>
                  <a:pt x="12192000" y="0"/>
                </a:lnTo>
                <a:lnTo>
                  <a:pt x="12192000" y="820058"/>
                </a:lnTo>
                <a:lnTo>
                  <a:pt x="0" y="820058"/>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63" name="Picture 62">
            <a:extLst>
              <a:ext uri="{FF2B5EF4-FFF2-40B4-BE49-F238E27FC236}">
                <a16:creationId xmlns:a16="http://schemas.microsoft.com/office/drawing/2014/main" id="{48FDA708-C9F5-4FF4-A125-59358ADA7842}"/>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749260" y="243028"/>
            <a:ext cx="2188011" cy="601030"/>
          </a:xfrm>
          <a:prstGeom prst="rect">
            <a:avLst/>
          </a:prstGeom>
          <a:effectLst>
            <a:outerShdw blurRad="1016000" dist="114300" dir="3240000" sx="97000" sy="97000" algn="tl" rotWithShape="0">
              <a:schemeClr val="bg1">
                <a:alpha val="53000"/>
              </a:schemeClr>
            </a:outerShdw>
            <a:softEdge rad="0"/>
          </a:effectLst>
        </p:spPr>
      </p:pic>
      <p:graphicFrame>
        <p:nvGraphicFramePr>
          <p:cNvPr id="43" name="Table 42">
            <a:extLst>
              <a:ext uri="{FF2B5EF4-FFF2-40B4-BE49-F238E27FC236}">
                <a16:creationId xmlns:a16="http://schemas.microsoft.com/office/drawing/2014/main" id="{A0AF550A-735C-D14F-AE63-4AB3A2121D2B}"/>
              </a:ext>
            </a:extLst>
          </p:cNvPr>
          <p:cNvGraphicFramePr>
            <a:graphicFrameLocks noGrp="1"/>
          </p:cNvGraphicFramePr>
          <p:nvPr>
            <p:extLst>
              <p:ext uri="{D42A27DB-BD31-4B8C-83A1-F6EECF244321}">
                <p14:modId xmlns:p14="http://schemas.microsoft.com/office/powerpoint/2010/main" val="881997275"/>
              </p:ext>
            </p:extLst>
          </p:nvPr>
        </p:nvGraphicFramePr>
        <p:xfrm>
          <a:off x="2394349" y="1272445"/>
          <a:ext cx="8967698" cy="5662343"/>
        </p:xfrm>
        <a:graphic>
          <a:graphicData uri="http://schemas.openxmlformats.org/drawingml/2006/table">
            <a:tbl>
              <a:tblPr firstRow="1" bandRow="1"/>
              <a:tblGrid>
                <a:gridCol w="4483849">
                  <a:extLst>
                    <a:ext uri="{9D8B030D-6E8A-4147-A177-3AD203B41FA5}">
                      <a16:colId xmlns:a16="http://schemas.microsoft.com/office/drawing/2014/main" val="3972639464"/>
                    </a:ext>
                  </a:extLst>
                </a:gridCol>
                <a:gridCol w="4483849">
                  <a:extLst>
                    <a:ext uri="{9D8B030D-6E8A-4147-A177-3AD203B41FA5}">
                      <a16:colId xmlns:a16="http://schemas.microsoft.com/office/drawing/2014/main" val="277232413"/>
                    </a:ext>
                  </a:extLst>
                </a:gridCol>
              </a:tblGrid>
              <a:tr h="67886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a:solidFill>
                            <a:srgbClr val="FF862A"/>
                          </a:solidFill>
                          <a:latin typeface="Helvetica" pitchFamily="2" charset="0"/>
                        </a:rPr>
                        <a:t>01</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Project Overview/Product Vision</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07</a:t>
                      </a:r>
                      <a:endParaRPr lang="en" sz="1900" b="1" dirty="0">
                        <a:solidFill>
                          <a:srgbClr val="FF862A"/>
                        </a:solidFill>
                        <a:latin typeface="Helvetica" pitchFamily="2" charset="0"/>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Sample of user stories</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77017934"/>
                  </a:ext>
                </a:extLst>
              </a:tr>
              <a:tr h="67886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a:solidFill>
                            <a:srgbClr val="FF862A"/>
                          </a:solidFill>
                          <a:latin typeface="Helvetica" pitchFamily="2" charset="0"/>
                        </a:rPr>
                        <a:t>02</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Create  Product Roadmap</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08</a:t>
                      </a:r>
                      <a:endParaRPr lang="en" sz="1900" b="1" dirty="0">
                        <a:solidFill>
                          <a:srgbClr val="FF862A"/>
                        </a:solidFill>
                        <a:latin typeface="Helvetica" pitchFamily="2" charset="0"/>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Snapshot of weekly meeting or daily scrum meeting</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3105308"/>
                  </a:ext>
                </a:extLst>
              </a:tr>
              <a:tr h="67886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a:solidFill>
                            <a:srgbClr val="FF862A"/>
                          </a:solidFill>
                          <a:latin typeface="Helvetica" pitchFamily="2" charset="0"/>
                        </a:rPr>
                        <a:t>03</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Project Roles/Scrum Roles</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09</a:t>
                      </a:r>
                      <a:endParaRPr lang="en" sz="1900" b="1" dirty="0">
                        <a:solidFill>
                          <a:srgbClr val="FF862A"/>
                        </a:solidFill>
                        <a:latin typeface="Helvetica" pitchFamily="2" charset="0"/>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Sample of project review with customer or sprint review</a:t>
                      </a: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59951445"/>
                  </a:ext>
                </a:extLst>
              </a:tr>
              <a:tr h="304821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a:solidFill>
                            <a:srgbClr val="FF862A"/>
                          </a:solidFill>
                          <a:latin typeface="Helvetica" pitchFamily="2" charset="0"/>
                        </a:rPr>
                        <a:t>04</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Develop Product Backlog</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US"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05</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Release Planning</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US"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06</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Sprint Planning</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US"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10</a:t>
                      </a:r>
                      <a:endParaRPr lang="en" sz="1900" b="1" dirty="0">
                        <a:solidFill>
                          <a:srgbClr val="FF862A"/>
                        </a:solidFill>
                        <a:latin typeface="Helvetica" pitchFamily="2" charset="0"/>
                      </a:endParaRP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Lesson learned or Sprint Retrospective</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US"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900" b="1" dirty="0" smtClean="0">
                          <a:solidFill>
                            <a:srgbClr val="FF862A"/>
                          </a:solidFill>
                          <a:latin typeface="Helvetica" pitchFamily="2" charset="0"/>
                        </a:rPr>
                        <a:t>11</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r>
                        <a:rPr kumimoji="0" lang="en-MY" sz="1600" b="0" i="0" u="none" strike="noStrike" kern="0" cap="none" spc="0" normalizeH="0" baseline="0" noProof="0" dirty="0" smtClean="0">
                          <a:ln>
                            <a:noFill/>
                          </a:ln>
                          <a:solidFill>
                            <a:srgbClr val="1D4A84"/>
                          </a:solidFill>
                          <a:effectLst/>
                          <a:uLnTx/>
                          <a:uFillTx/>
                          <a:latin typeface="Helvetica" pitchFamily="2" charset="0"/>
                          <a:cs typeface="Kanit Medium"/>
                          <a:sym typeface="Kanit Medium"/>
                        </a:rPr>
                        <a:t>Conclusion</a:t>
                      </a:r>
                    </a:p>
                    <a:p>
                      <a:pPr marL="0" marR="0" lvl="0" indent="0" algn="l" defTabSz="914400" rtl="0" eaLnBrk="1" fontAlgn="auto" latinLnBrk="0" hangingPunct="1">
                        <a:lnSpc>
                          <a:spcPct val="100000"/>
                        </a:lnSpc>
                        <a:spcBef>
                          <a:spcPts val="0"/>
                        </a:spcBef>
                        <a:spcAft>
                          <a:spcPts val="0"/>
                        </a:spcAft>
                        <a:buClr>
                          <a:srgbClr val="414141"/>
                        </a:buClr>
                        <a:buSzPts val="2000"/>
                        <a:buFont typeface="Kanit Medium"/>
                        <a:buNone/>
                        <a:tabLst/>
                        <a:defRPr/>
                      </a:pPr>
                      <a:endParaRPr kumimoji="0" lang="en-MY" sz="1600" b="0" i="0" u="none" strike="noStrike" kern="0" cap="none" spc="0" normalizeH="0" baseline="0" noProof="0" dirty="0">
                        <a:ln>
                          <a:noFill/>
                        </a:ln>
                        <a:solidFill>
                          <a:srgbClr val="1D4A84"/>
                        </a:solidFill>
                        <a:effectLst/>
                        <a:uLnTx/>
                        <a:uFillTx/>
                        <a:latin typeface="Helvetica" pitchFamily="2" charset="0"/>
                        <a:cs typeface="Kanit Medium"/>
                        <a:sym typeface="Kanit Medium"/>
                      </a:endParaRPr>
                    </a:p>
                  </a:txBody>
                  <a:tcPr marL="121920" marR="121920" marT="60960" marB="60960">
                    <a:lnL w="28575" cap="flat" cmpd="sng" algn="ctr">
                      <a:solidFill>
                        <a:schemeClr val="bg2"/>
                      </a:solidFill>
                      <a:prstDash val="solid"/>
                      <a:round/>
                      <a:headEnd type="none" w="med" len="med"/>
                      <a:tailEnd type="none" w="med" len="med"/>
                    </a:lnL>
                    <a:lnR w="9525" cap="flat" cmpd="sng">
                      <a:noFill/>
                      <a:prstDash val="solid"/>
                      <a:round/>
                      <a:headEnd type="none" w="sm" len="sm"/>
                      <a:tailEnd type="none" w="sm" len="sm"/>
                    </a:lnR>
                    <a:lnT w="12700" cap="flat" cmpd="sng" algn="ctr">
                      <a:no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159729149"/>
                  </a:ext>
                </a:extLst>
              </a:tr>
            </a:tbl>
          </a:graphicData>
        </a:graphic>
      </p:graphicFrame>
      <p:sp>
        <p:nvSpPr>
          <p:cNvPr id="45" name="Google Shape;141;p26">
            <a:extLst>
              <a:ext uri="{FF2B5EF4-FFF2-40B4-BE49-F238E27FC236}">
                <a16:creationId xmlns:a16="http://schemas.microsoft.com/office/drawing/2014/main" id="{D1F57B75-822B-4546-A2C6-E2D141528CAF}"/>
              </a:ext>
            </a:extLst>
          </p:cNvPr>
          <p:cNvSpPr txBox="1">
            <a:spLocks/>
          </p:cNvSpPr>
          <p:nvPr/>
        </p:nvSpPr>
        <p:spPr>
          <a:xfrm>
            <a:off x="3795624" y="465690"/>
            <a:ext cx="4600752" cy="650000"/>
          </a:xfrm>
          <a:prstGeom prst="rect">
            <a:avLst/>
          </a:prstGeom>
        </p:spPr>
        <p:txBody>
          <a:bodyPr spcFirstLastPara="1" wrap="square" lIns="121900" tIns="121900" rIns="121900" bIns="12190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MY" sz="2400" b="1" i="1" dirty="0">
                <a:solidFill>
                  <a:srgbClr val="FF862A"/>
                </a:solidFill>
                <a:latin typeface="Helvetica" pitchFamily="2" charset="0"/>
              </a:rPr>
              <a:t>TABLE OF CONTENTS</a:t>
            </a:r>
          </a:p>
        </p:txBody>
      </p:sp>
      <p:sp>
        <p:nvSpPr>
          <p:cNvPr id="46" name="Graphic 26">
            <a:extLst>
              <a:ext uri="{FF2B5EF4-FFF2-40B4-BE49-F238E27FC236}">
                <a16:creationId xmlns:a16="http://schemas.microsoft.com/office/drawing/2014/main" id="{2499E04B-6208-BF4A-B458-5291769FD12E}"/>
              </a:ext>
            </a:extLst>
          </p:cNvPr>
          <p:cNvSpPr/>
          <p:nvPr/>
        </p:nvSpPr>
        <p:spPr>
          <a:xfrm flipV="1">
            <a:off x="0" y="-5516"/>
            <a:ext cx="1498294" cy="1277961"/>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Tree>
    <p:extLst>
      <p:ext uri="{BB962C8B-B14F-4D97-AF65-F5344CB8AC3E}">
        <p14:creationId xmlns:p14="http://schemas.microsoft.com/office/powerpoint/2010/main" val="212103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9BA993D-FD68-0F4F-B358-DE636583FCDC}"/>
              </a:ext>
            </a:extLst>
          </p:cNvPr>
          <p:cNvSpPr/>
          <p:nvPr/>
        </p:nvSpPr>
        <p:spPr>
          <a:xfrm>
            <a:off x="665163" y="0"/>
            <a:ext cx="4476750" cy="6858000"/>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29" name="Rectangle 28">
            <a:extLst>
              <a:ext uri="{FF2B5EF4-FFF2-40B4-BE49-F238E27FC236}">
                <a16:creationId xmlns:a16="http://schemas.microsoft.com/office/drawing/2014/main" id="{0CC9B889-3697-A249-998C-3975D16F8A92}"/>
              </a:ext>
            </a:extLst>
          </p:cNvPr>
          <p:cNvSpPr/>
          <p:nvPr/>
        </p:nvSpPr>
        <p:spPr>
          <a:xfrm>
            <a:off x="490538" y="0"/>
            <a:ext cx="4329112" cy="6858000"/>
          </a:xfrm>
          <a:prstGeom prst="rect">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MY"/>
          </a:p>
        </p:txBody>
      </p:sp>
      <p:sp>
        <p:nvSpPr>
          <p:cNvPr id="20" name="Rectangle 19">
            <a:extLst>
              <a:ext uri="{FF2B5EF4-FFF2-40B4-BE49-F238E27FC236}">
                <a16:creationId xmlns:a16="http://schemas.microsoft.com/office/drawing/2014/main" id="{D250F949-B72A-4D09-BE84-1839FBB9BE22}"/>
              </a:ext>
            </a:extLst>
          </p:cNvPr>
          <p:cNvSpPr/>
          <p:nvPr/>
        </p:nvSpPr>
        <p:spPr>
          <a:xfrm>
            <a:off x="698500" y="2768600"/>
            <a:ext cx="3929063" cy="2862322"/>
          </a:xfrm>
          <a:prstGeom prst="rect">
            <a:avLst/>
          </a:prstGeom>
        </p:spPr>
        <p:txBody>
          <a:bodyPr>
            <a:spAutoFit/>
          </a:bodyPr>
          <a:lstStyle/>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Date : 16 June 2022</a:t>
            </a: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Time : 11.00 am</a:t>
            </a: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Attendees :</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Scrum Master</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All developer</a:t>
            </a:r>
            <a:endParaRPr lang="en-GB" sz="1200" b="1" dirty="0" smtClean="0">
              <a:solidFill>
                <a:schemeClr val="bg1"/>
              </a:solidFill>
              <a:latin typeface="Helvetica" pitchFamily="2" charset="0"/>
              <a:ea typeface="Open Sans" panose="020B0606030504020204" pitchFamily="34" charset="0"/>
              <a:cs typeface="Poppins" panose="00000500000000000000" pitchFamily="2" charset="0"/>
            </a:endParaRP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Agenda of meeting :</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What did I accomplished yesterday?</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Today’s plan</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Difficulties or obstacles encountered.</a:t>
            </a: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a:p>
            <a:pPr marL="171450" indent="-171450" algn="just">
              <a:lnSpc>
                <a:spcPct val="150000"/>
              </a:lnSpc>
              <a:buFont typeface="Wingdings" panose="05000000000000000000" pitchFamily="2" charset="2"/>
              <a:buChar char="q"/>
              <a:defRPr/>
            </a:pP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p:txBody>
      </p:sp>
      <p:sp>
        <p:nvSpPr>
          <p:cNvPr id="33797" name="TextBox 20">
            <a:extLst>
              <a:ext uri="{FF2B5EF4-FFF2-40B4-BE49-F238E27FC236}">
                <a16:creationId xmlns:a16="http://schemas.microsoft.com/office/drawing/2014/main" id="{032A712C-19CB-4EEC-A2AE-E0C1CF984BDB}"/>
              </a:ext>
            </a:extLst>
          </p:cNvPr>
          <p:cNvSpPr txBox="1">
            <a:spLocks noChangeArrowheads="1"/>
          </p:cNvSpPr>
          <p:nvPr/>
        </p:nvSpPr>
        <p:spPr bwMode="auto">
          <a:xfrm>
            <a:off x="775042" y="524500"/>
            <a:ext cx="4312102"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4400" b="1" dirty="0" smtClean="0">
                <a:solidFill>
                  <a:schemeClr val="bg1"/>
                </a:solidFill>
                <a:latin typeface="Helvetica" pitchFamily="2" charset="0"/>
                <a:cs typeface="Poppins" panose="00000500000000000000" pitchFamily="2" charset="0"/>
              </a:rPr>
              <a:t>Snapshot </a:t>
            </a:r>
            <a:r>
              <a:rPr lang="en-GB" altLang="en-US" sz="4400" b="1" dirty="0">
                <a:solidFill>
                  <a:schemeClr val="bg1"/>
                </a:solidFill>
                <a:latin typeface="Helvetica" pitchFamily="2" charset="0"/>
                <a:cs typeface="Poppins" panose="00000500000000000000" pitchFamily="2" charset="0"/>
              </a:rPr>
              <a:t>of weekly </a:t>
            </a:r>
            <a:r>
              <a:rPr lang="en-GB" altLang="en-US" sz="4400" b="1" dirty="0" smtClean="0">
                <a:solidFill>
                  <a:schemeClr val="bg1"/>
                </a:solidFill>
                <a:latin typeface="Helvetica" pitchFamily="2" charset="0"/>
                <a:cs typeface="Poppins" panose="00000500000000000000" pitchFamily="2" charset="0"/>
              </a:rPr>
              <a:t>meeting</a:t>
            </a:r>
            <a:endParaRPr lang="en-GB" altLang="en-US" sz="4400" dirty="0">
              <a:solidFill>
                <a:schemeClr val="bg1"/>
              </a:solidFill>
              <a:latin typeface="Helvetica" pitchFamily="2" charset="0"/>
              <a:cs typeface="Poppins" panose="00000500000000000000" pitchFamily="2" charset="0"/>
            </a:endParaRPr>
          </a:p>
        </p:txBody>
      </p:sp>
      <p:pic>
        <p:nvPicPr>
          <p:cNvPr id="2" name="Picture 1"/>
          <p:cNvPicPr>
            <a:picLocks noChangeAspect="1"/>
          </p:cNvPicPr>
          <p:nvPr/>
        </p:nvPicPr>
        <p:blipFill>
          <a:blip r:embed="rId2"/>
          <a:stretch>
            <a:fillRect/>
          </a:stretch>
        </p:blipFill>
        <p:spPr>
          <a:xfrm>
            <a:off x="5251793" y="742356"/>
            <a:ext cx="3520124" cy="264009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Picture 3"/>
          <p:cNvPicPr>
            <a:picLocks noChangeAspect="1"/>
          </p:cNvPicPr>
          <p:nvPr/>
        </p:nvPicPr>
        <p:blipFill>
          <a:blip r:embed="rId3"/>
          <a:stretch>
            <a:fillRect/>
          </a:stretch>
        </p:blipFill>
        <p:spPr>
          <a:xfrm>
            <a:off x="5259372" y="3574474"/>
            <a:ext cx="3504965" cy="262872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Picture 5"/>
          <p:cNvPicPr>
            <a:picLocks noChangeAspect="1"/>
          </p:cNvPicPr>
          <p:nvPr/>
        </p:nvPicPr>
        <p:blipFill>
          <a:blip r:embed="rId4">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p:blipFill>
        <p:spPr>
          <a:xfrm>
            <a:off x="8889376" y="1560263"/>
            <a:ext cx="3021317" cy="40284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5338936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9BA993D-FD68-0F4F-B358-DE636583FCDC}"/>
              </a:ext>
            </a:extLst>
          </p:cNvPr>
          <p:cNvSpPr/>
          <p:nvPr/>
        </p:nvSpPr>
        <p:spPr>
          <a:xfrm>
            <a:off x="665163" y="0"/>
            <a:ext cx="4476750" cy="6858000"/>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29" name="Rectangle 28">
            <a:extLst>
              <a:ext uri="{FF2B5EF4-FFF2-40B4-BE49-F238E27FC236}">
                <a16:creationId xmlns:a16="http://schemas.microsoft.com/office/drawing/2014/main" id="{0CC9B889-3697-A249-998C-3975D16F8A92}"/>
              </a:ext>
            </a:extLst>
          </p:cNvPr>
          <p:cNvSpPr/>
          <p:nvPr/>
        </p:nvSpPr>
        <p:spPr>
          <a:xfrm>
            <a:off x="490538" y="0"/>
            <a:ext cx="4329112" cy="6858000"/>
          </a:xfrm>
          <a:prstGeom prst="rect">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MY"/>
          </a:p>
        </p:txBody>
      </p:sp>
      <p:sp>
        <p:nvSpPr>
          <p:cNvPr id="20" name="Rectangle 19">
            <a:extLst>
              <a:ext uri="{FF2B5EF4-FFF2-40B4-BE49-F238E27FC236}">
                <a16:creationId xmlns:a16="http://schemas.microsoft.com/office/drawing/2014/main" id="{D250F949-B72A-4D09-BE84-1839FBB9BE22}"/>
              </a:ext>
            </a:extLst>
          </p:cNvPr>
          <p:cNvSpPr/>
          <p:nvPr/>
        </p:nvSpPr>
        <p:spPr>
          <a:xfrm>
            <a:off x="698500" y="2768600"/>
            <a:ext cx="3929063" cy="2862322"/>
          </a:xfrm>
          <a:prstGeom prst="rect">
            <a:avLst/>
          </a:prstGeom>
        </p:spPr>
        <p:txBody>
          <a:bodyPr>
            <a:spAutoFit/>
          </a:bodyPr>
          <a:lstStyle/>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Date : 21 June 2022</a:t>
            </a: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Time : 4.30 pm</a:t>
            </a: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Attendees :</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Scrum Master</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All developer</a:t>
            </a:r>
            <a:endParaRPr lang="en-GB" sz="1200" b="1" dirty="0" smtClean="0">
              <a:solidFill>
                <a:schemeClr val="bg1"/>
              </a:solidFill>
              <a:latin typeface="Helvetica" pitchFamily="2" charset="0"/>
              <a:ea typeface="Open Sans" panose="020B0606030504020204" pitchFamily="34" charset="0"/>
              <a:cs typeface="Poppins" panose="00000500000000000000" pitchFamily="2" charset="0"/>
            </a:endParaRPr>
          </a:p>
          <a:p>
            <a:pPr marL="171450" indent="-171450" algn="just">
              <a:lnSpc>
                <a:spcPct val="150000"/>
              </a:lnSpc>
              <a:buFont typeface="Wingdings" panose="05000000000000000000" pitchFamily="2" charset="2"/>
              <a:buChar char="q"/>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Agenda of meeting :</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What did I accomplished yesterday?</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Today’s plan</a:t>
            </a:r>
          </a:p>
          <a:p>
            <a:pPr marL="628650" lvl="1" indent="-171450" algn="just">
              <a:lnSpc>
                <a:spcPct val="150000"/>
              </a:lnSpc>
              <a:buFont typeface="Wingdings" panose="05000000000000000000" pitchFamily="2" charset="2"/>
              <a:buChar char="ü"/>
              <a:defRPr/>
            </a:pPr>
            <a:r>
              <a:rPr lang="en-GB" sz="1200" b="1" dirty="0" smtClean="0">
                <a:solidFill>
                  <a:schemeClr val="bg1"/>
                </a:solidFill>
                <a:latin typeface="Helvetica" pitchFamily="2" charset="0"/>
                <a:ea typeface="Open Sans" panose="020B0606030504020204" pitchFamily="34" charset="0"/>
                <a:cs typeface="Poppins" panose="00000500000000000000" pitchFamily="2" charset="0"/>
              </a:rPr>
              <a:t>Difficulties or obstacles encountered.</a:t>
            </a: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a:p>
            <a:pPr marL="171450" indent="-171450" algn="just">
              <a:lnSpc>
                <a:spcPct val="150000"/>
              </a:lnSpc>
              <a:buFont typeface="Wingdings" panose="05000000000000000000" pitchFamily="2" charset="2"/>
              <a:buChar char="q"/>
              <a:defRPr/>
            </a:pP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p:txBody>
      </p:sp>
      <p:sp>
        <p:nvSpPr>
          <p:cNvPr id="33797" name="TextBox 20">
            <a:extLst>
              <a:ext uri="{FF2B5EF4-FFF2-40B4-BE49-F238E27FC236}">
                <a16:creationId xmlns:a16="http://schemas.microsoft.com/office/drawing/2014/main" id="{032A712C-19CB-4EEC-A2AE-E0C1CF984BDB}"/>
              </a:ext>
            </a:extLst>
          </p:cNvPr>
          <p:cNvSpPr txBox="1">
            <a:spLocks noChangeArrowheads="1"/>
          </p:cNvSpPr>
          <p:nvPr/>
        </p:nvSpPr>
        <p:spPr bwMode="auto">
          <a:xfrm>
            <a:off x="775042" y="524500"/>
            <a:ext cx="4312102"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4400" b="1" dirty="0" smtClean="0">
                <a:solidFill>
                  <a:schemeClr val="bg1"/>
                </a:solidFill>
                <a:latin typeface="Helvetica" pitchFamily="2" charset="0"/>
                <a:cs typeface="Poppins" panose="00000500000000000000" pitchFamily="2" charset="0"/>
              </a:rPr>
              <a:t>Snapshot </a:t>
            </a:r>
            <a:r>
              <a:rPr lang="en-GB" altLang="en-US" sz="4400" b="1" dirty="0">
                <a:solidFill>
                  <a:schemeClr val="bg1"/>
                </a:solidFill>
                <a:latin typeface="Helvetica" pitchFamily="2" charset="0"/>
                <a:cs typeface="Poppins" panose="00000500000000000000" pitchFamily="2" charset="0"/>
              </a:rPr>
              <a:t>of weekly </a:t>
            </a:r>
            <a:r>
              <a:rPr lang="en-GB" altLang="en-US" sz="4400" b="1" dirty="0" smtClean="0">
                <a:solidFill>
                  <a:schemeClr val="bg1"/>
                </a:solidFill>
                <a:latin typeface="Helvetica" pitchFamily="2" charset="0"/>
                <a:cs typeface="Poppins" panose="00000500000000000000" pitchFamily="2" charset="0"/>
              </a:rPr>
              <a:t>meeting</a:t>
            </a:r>
            <a:endParaRPr lang="en-GB" altLang="en-US" sz="4400" dirty="0">
              <a:solidFill>
                <a:schemeClr val="bg1"/>
              </a:solidFill>
              <a:latin typeface="Helvetica" pitchFamily="2" charset="0"/>
              <a:cs typeface="Poppins" panose="00000500000000000000" pitchFamily="2" charset="0"/>
            </a:endParaRPr>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6539347" y="332510"/>
            <a:ext cx="4128653" cy="30964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Lst>
          </a:blip>
          <a:stretch>
            <a:fillRect/>
          </a:stretch>
        </p:blipFill>
        <p:spPr>
          <a:xfrm>
            <a:off x="6539347" y="3576985"/>
            <a:ext cx="4128653" cy="30964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3646242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759241" y="1074509"/>
            <a:ext cx="6994925" cy="4708981"/>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Sample of Project review with customer or Sprint Review (if applicable)</a:t>
            </a:r>
            <a:endParaRPr lang="en-US" sz="6000" b="1" dirty="0">
              <a:solidFill>
                <a:srgbClr val="1D4A84"/>
              </a:solidFill>
              <a:latin typeface="Helvetica" pitchFamily="2" charset="0"/>
            </a:endParaRPr>
          </a:p>
        </p:txBody>
      </p:sp>
    </p:spTree>
    <p:extLst>
      <p:ext uri="{BB962C8B-B14F-4D97-AF65-F5344CB8AC3E}">
        <p14:creationId xmlns:p14="http://schemas.microsoft.com/office/powerpoint/2010/main" val="30282003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559972" y="2277185"/>
            <a:ext cx="7509641" cy="193899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Lesson learned or Sprint Retrospective</a:t>
            </a:r>
            <a:endParaRPr lang="en-US" sz="6000" b="1" dirty="0">
              <a:solidFill>
                <a:srgbClr val="1D4A84"/>
              </a:solidFill>
              <a:latin typeface="Helvetica" pitchFamily="2" charset="0"/>
            </a:endParaRPr>
          </a:p>
        </p:txBody>
      </p:sp>
    </p:spTree>
    <p:extLst>
      <p:ext uri="{BB962C8B-B14F-4D97-AF65-F5344CB8AC3E}">
        <p14:creationId xmlns:p14="http://schemas.microsoft.com/office/powerpoint/2010/main" val="14338319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2081159" y="2921168"/>
            <a:ext cx="5994558" cy="1015663"/>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Conclusion</a:t>
            </a:r>
            <a:endParaRPr lang="en-US" sz="6000" b="1" dirty="0">
              <a:solidFill>
                <a:srgbClr val="1D4A84"/>
              </a:solidFill>
              <a:latin typeface="Helvetica" pitchFamily="2" charset="0"/>
            </a:endParaRPr>
          </a:p>
        </p:txBody>
      </p:sp>
    </p:spTree>
    <p:extLst>
      <p:ext uri="{BB962C8B-B14F-4D97-AF65-F5344CB8AC3E}">
        <p14:creationId xmlns:p14="http://schemas.microsoft.com/office/powerpoint/2010/main" val="38544616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579030F-605F-1E47-897B-0ED03295414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5" name="Rectangle 14">
            <a:extLst>
              <a:ext uri="{FF2B5EF4-FFF2-40B4-BE49-F238E27FC236}">
                <a16:creationId xmlns:a16="http://schemas.microsoft.com/office/drawing/2014/main" id="{480603EB-F3F3-FB4E-8374-4099D57A2C17}"/>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6" name="TextBox 15">
            <a:extLst>
              <a:ext uri="{FF2B5EF4-FFF2-40B4-BE49-F238E27FC236}">
                <a16:creationId xmlns:a16="http://schemas.microsoft.com/office/drawing/2014/main" id="{ADFFF215-7B4D-754C-A6BA-C133DEF349F5}"/>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smtClean="0">
                <a:solidFill>
                  <a:schemeClr val="bg1"/>
                </a:solidFill>
                <a:latin typeface="Helvetica" pitchFamily="2" charset="0"/>
                <a:cs typeface="Poppins" panose="00000500000000000000" pitchFamily="2" charset="0"/>
              </a:rPr>
              <a:t>Project Deliverables</a:t>
            </a:r>
            <a:endParaRPr lang="en-ID" altLang="en-US" sz="2000" b="1" dirty="0">
              <a:solidFill>
                <a:schemeClr val="bg1"/>
              </a:solidFill>
              <a:latin typeface="Helvetica" pitchFamily="2" charset="0"/>
              <a:cs typeface="Poppins" panose="00000500000000000000" pitchFamily="2" charset="0"/>
            </a:endParaRPr>
          </a:p>
        </p:txBody>
      </p:sp>
      <p:grpSp>
        <p:nvGrpSpPr>
          <p:cNvPr id="23" name="Group 22">
            <a:extLst>
              <a:ext uri="{FF2B5EF4-FFF2-40B4-BE49-F238E27FC236}">
                <a16:creationId xmlns:a16="http://schemas.microsoft.com/office/drawing/2014/main" id="{9DFEF767-781F-EC49-ACBF-0B2E1155356B}"/>
              </a:ext>
            </a:extLst>
          </p:cNvPr>
          <p:cNvGrpSpPr/>
          <p:nvPr/>
        </p:nvGrpSpPr>
        <p:grpSpPr>
          <a:xfrm>
            <a:off x="1587655" y="2329315"/>
            <a:ext cx="9016689" cy="3222138"/>
            <a:chOff x="1225642" y="2213701"/>
            <a:chExt cx="9016689" cy="3222138"/>
          </a:xfrm>
        </p:grpSpPr>
        <p:sp>
          <p:nvSpPr>
            <p:cNvPr id="2" name="Google Shape;170;p26">
              <a:extLst>
                <a:ext uri="{FF2B5EF4-FFF2-40B4-BE49-F238E27FC236}">
                  <a16:creationId xmlns:a16="http://schemas.microsoft.com/office/drawing/2014/main" id="{31764E8E-D738-8045-9632-809BD33A8DC2}"/>
                </a:ext>
              </a:extLst>
            </p:cNvPr>
            <p:cNvSpPr/>
            <p:nvPr/>
          </p:nvSpPr>
          <p:spPr>
            <a:xfrm>
              <a:off x="1225642" y="2213701"/>
              <a:ext cx="2537061" cy="2148092"/>
            </a:xfrm>
            <a:prstGeom prst="hexagon">
              <a:avLst>
                <a:gd name="adj" fmla="val 25000"/>
                <a:gd name="vf" fmla="val 115470"/>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 name="Google Shape;170;p26">
              <a:extLst>
                <a:ext uri="{FF2B5EF4-FFF2-40B4-BE49-F238E27FC236}">
                  <a16:creationId xmlns:a16="http://schemas.microsoft.com/office/drawing/2014/main" id="{CE764B4A-92E3-A045-BD77-A708F780DF9C}"/>
                </a:ext>
              </a:extLst>
            </p:cNvPr>
            <p:cNvSpPr/>
            <p:nvPr/>
          </p:nvSpPr>
          <p:spPr>
            <a:xfrm>
              <a:off x="3385518" y="3287747"/>
              <a:ext cx="2537061" cy="2148092"/>
            </a:xfrm>
            <a:prstGeom prst="hexagon">
              <a:avLst>
                <a:gd name="adj" fmla="val 25000"/>
                <a:gd name="vf" fmla="val 115470"/>
              </a:avLst>
            </a:prstGeom>
            <a:noFill/>
            <a:ln w="19050">
              <a:solidFill>
                <a:srgbClr val="FF862A"/>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 name="Google Shape;170;p26">
              <a:extLst>
                <a:ext uri="{FF2B5EF4-FFF2-40B4-BE49-F238E27FC236}">
                  <a16:creationId xmlns:a16="http://schemas.microsoft.com/office/drawing/2014/main" id="{8BCCA211-BEC8-7A40-B9E5-71C80BEA5E26}"/>
                </a:ext>
              </a:extLst>
            </p:cNvPr>
            <p:cNvSpPr/>
            <p:nvPr/>
          </p:nvSpPr>
          <p:spPr>
            <a:xfrm>
              <a:off x="5545394" y="2213701"/>
              <a:ext cx="2537061" cy="2148092"/>
            </a:xfrm>
            <a:prstGeom prst="hexagon">
              <a:avLst>
                <a:gd name="adj" fmla="val 25000"/>
                <a:gd name="vf" fmla="val 115470"/>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 name="Google Shape;170;p26">
              <a:extLst>
                <a:ext uri="{FF2B5EF4-FFF2-40B4-BE49-F238E27FC236}">
                  <a16:creationId xmlns:a16="http://schemas.microsoft.com/office/drawing/2014/main" id="{93641AEF-77F0-284B-B9A0-F5F9882EBB65}"/>
                </a:ext>
              </a:extLst>
            </p:cNvPr>
            <p:cNvSpPr/>
            <p:nvPr/>
          </p:nvSpPr>
          <p:spPr>
            <a:xfrm>
              <a:off x="7705270" y="3287747"/>
              <a:ext cx="2537061" cy="2148092"/>
            </a:xfrm>
            <a:prstGeom prst="hexagon">
              <a:avLst>
                <a:gd name="adj" fmla="val 25000"/>
                <a:gd name="vf" fmla="val 115470"/>
              </a:avLst>
            </a:prstGeom>
            <a:noFill/>
            <a:ln w="19050">
              <a:solidFill>
                <a:srgbClr val="FF862A"/>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24" name="TextBox 23">
            <a:extLst>
              <a:ext uri="{FF2B5EF4-FFF2-40B4-BE49-F238E27FC236}">
                <a16:creationId xmlns:a16="http://schemas.microsoft.com/office/drawing/2014/main" id="{B4279715-6B4F-1943-B914-48E2D57D2488}"/>
              </a:ext>
            </a:extLst>
          </p:cNvPr>
          <p:cNvSpPr txBox="1"/>
          <p:nvPr/>
        </p:nvSpPr>
        <p:spPr>
          <a:xfrm>
            <a:off x="2251840" y="2459420"/>
            <a:ext cx="1208690" cy="461665"/>
          </a:xfrm>
          <a:prstGeom prst="rect">
            <a:avLst/>
          </a:prstGeom>
          <a:noFill/>
        </p:spPr>
        <p:txBody>
          <a:bodyPr wrap="square" rtlCol="0">
            <a:spAutoFit/>
          </a:bodyPr>
          <a:lstStyle/>
          <a:p>
            <a:pPr algn="ctr"/>
            <a:r>
              <a:rPr lang="en-GB" sz="1200" b="1" i="1" dirty="0">
                <a:solidFill>
                  <a:schemeClr val="bg1"/>
                </a:solidFill>
                <a:latin typeface="Helvetica" pitchFamily="2" charset="0"/>
              </a:rPr>
              <a:t>Requirement Gathering </a:t>
            </a:r>
          </a:p>
        </p:txBody>
      </p:sp>
      <p:sp>
        <p:nvSpPr>
          <p:cNvPr id="25" name="TextBox 24">
            <a:extLst>
              <a:ext uri="{FF2B5EF4-FFF2-40B4-BE49-F238E27FC236}">
                <a16:creationId xmlns:a16="http://schemas.microsoft.com/office/drawing/2014/main" id="{F9E1F7E0-57AE-4C4D-8B53-612B3924E983}"/>
              </a:ext>
            </a:extLst>
          </p:cNvPr>
          <p:cNvSpPr txBox="1"/>
          <p:nvPr/>
        </p:nvSpPr>
        <p:spPr>
          <a:xfrm>
            <a:off x="6571592" y="2459419"/>
            <a:ext cx="1208690" cy="276999"/>
          </a:xfrm>
          <a:prstGeom prst="rect">
            <a:avLst/>
          </a:prstGeom>
          <a:noFill/>
        </p:spPr>
        <p:txBody>
          <a:bodyPr wrap="square" rtlCol="0">
            <a:spAutoFit/>
          </a:bodyPr>
          <a:lstStyle/>
          <a:p>
            <a:pPr algn="ctr"/>
            <a:r>
              <a:rPr lang="en-GB" sz="1200" b="1" i="1" dirty="0">
                <a:solidFill>
                  <a:schemeClr val="bg1"/>
                </a:solidFill>
                <a:latin typeface="Helvetica" pitchFamily="2" charset="0"/>
              </a:rPr>
              <a:t>Development </a:t>
            </a:r>
          </a:p>
        </p:txBody>
      </p:sp>
      <p:sp>
        <p:nvSpPr>
          <p:cNvPr id="26" name="TextBox 25">
            <a:extLst>
              <a:ext uri="{FF2B5EF4-FFF2-40B4-BE49-F238E27FC236}">
                <a16:creationId xmlns:a16="http://schemas.microsoft.com/office/drawing/2014/main" id="{91F5B85B-B2DC-9C4E-9720-DF2C5745AE0C}"/>
              </a:ext>
            </a:extLst>
          </p:cNvPr>
          <p:cNvSpPr txBox="1"/>
          <p:nvPr/>
        </p:nvSpPr>
        <p:spPr>
          <a:xfrm>
            <a:off x="4377073" y="3441373"/>
            <a:ext cx="1208690" cy="461665"/>
          </a:xfrm>
          <a:prstGeom prst="rect">
            <a:avLst/>
          </a:prstGeom>
          <a:noFill/>
        </p:spPr>
        <p:txBody>
          <a:bodyPr wrap="square" rtlCol="0">
            <a:spAutoFit/>
          </a:bodyPr>
          <a:lstStyle/>
          <a:p>
            <a:pPr algn="ctr"/>
            <a:r>
              <a:rPr lang="en-GB" sz="1200" b="1" i="1" dirty="0">
                <a:latin typeface="Helvetica" pitchFamily="2" charset="0"/>
              </a:rPr>
              <a:t>Design and Analysis</a:t>
            </a:r>
          </a:p>
        </p:txBody>
      </p:sp>
      <p:sp>
        <p:nvSpPr>
          <p:cNvPr id="27" name="TextBox 26">
            <a:extLst>
              <a:ext uri="{FF2B5EF4-FFF2-40B4-BE49-F238E27FC236}">
                <a16:creationId xmlns:a16="http://schemas.microsoft.com/office/drawing/2014/main" id="{562570A1-711E-8D44-A7C5-F084A58332A2}"/>
              </a:ext>
            </a:extLst>
          </p:cNvPr>
          <p:cNvSpPr txBox="1"/>
          <p:nvPr/>
        </p:nvSpPr>
        <p:spPr>
          <a:xfrm>
            <a:off x="8731468" y="3459132"/>
            <a:ext cx="1208690" cy="276999"/>
          </a:xfrm>
          <a:prstGeom prst="rect">
            <a:avLst/>
          </a:prstGeom>
          <a:noFill/>
        </p:spPr>
        <p:txBody>
          <a:bodyPr wrap="square" rtlCol="0">
            <a:spAutoFit/>
          </a:bodyPr>
          <a:lstStyle/>
          <a:p>
            <a:pPr algn="ctr"/>
            <a:r>
              <a:rPr lang="en-GB" sz="1200" b="1" i="1" dirty="0" smtClean="0">
                <a:latin typeface="Helvetica" pitchFamily="2" charset="0"/>
              </a:rPr>
              <a:t>Testing</a:t>
            </a:r>
            <a:endParaRPr lang="en-GB" sz="1200" b="1" i="1" dirty="0">
              <a:latin typeface="Helvetica" pitchFamily="2" charset="0"/>
            </a:endParaRPr>
          </a:p>
        </p:txBody>
      </p:sp>
      <p:sp>
        <p:nvSpPr>
          <p:cNvPr id="28" name="TextBox 27">
            <a:extLst>
              <a:ext uri="{FF2B5EF4-FFF2-40B4-BE49-F238E27FC236}">
                <a16:creationId xmlns:a16="http://schemas.microsoft.com/office/drawing/2014/main" id="{0DD3F558-EA71-BD4A-8EC8-A854B12CF865}"/>
              </a:ext>
            </a:extLst>
          </p:cNvPr>
          <p:cNvSpPr txBox="1"/>
          <p:nvPr/>
        </p:nvSpPr>
        <p:spPr>
          <a:xfrm>
            <a:off x="2006301" y="2866524"/>
            <a:ext cx="1839582" cy="646331"/>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chemeClr val="bg1"/>
                </a:solidFill>
                <a:latin typeface="Helvetica" pitchFamily="2" charset="0"/>
              </a:rPr>
              <a:t>Collect and analyze project requirements </a:t>
            </a:r>
            <a:r>
              <a:rPr lang="en-US" sz="1200" dirty="0" smtClean="0">
                <a:solidFill>
                  <a:schemeClr val="bg1"/>
                </a:solidFill>
                <a:latin typeface="Helvetica" pitchFamily="2" charset="0"/>
              </a:rPr>
              <a:t>(interview)</a:t>
            </a:r>
            <a:endParaRPr lang="en-US" sz="1200" dirty="0">
              <a:solidFill>
                <a:schemeClr val="bg1"/>
              </a:solidFill>
              <a:latin typeface="Helvetica" pitchFamily="2" charset="0"/>
            </a:endParaRPr>
          </a:p>
        </p:txBody>
      </p:sp>
      <p:sp>
        <p:nvSpPr>
          <p:cNvPr id="29" name="TextBox 28">
            <a:extLst>
              <a:ext uri="{FF2B5EF4-FFF2-40B4-BE49-F238E27FC236}">
                <a16:creationId xmlns:a16="http://schemas.microsoft.com/office/drawing/2014/main" id="{5AC73534-C0C7-8D4E-9835-A0B74928C87E}"/>
              </a:ext>
            </a:extLst>
          </p:cNvPr>
          <p:cNvSpPr txBox="1"/>
          <p:nvPr/>
        </p:nvSpPr>
        <p:spPr>
          <a:xfrm>
            <a:off x="6283849" y="2866522"/>
            <a:ext cx="2062143"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chemeClr val="bg1"/>
                </a:solidFill>
                <a:latin typeface="Helvetica" pitchFamily="2" charset="0"/>
              </a:rPr>
              <a:t>Code functionality compliance with the </a:t>
            </a:r>
            <a:r>
              <a:rPr lang="en-US" sz="1200" dirty="0" smtClean="0">
                <a:solidFill>
                  <a:schemeClr val="bg1"/>
                </a:solidFill>
                <a:latin typeface="Helvetica" pitchFamily="2" charset="0"/>
              </a:rPr>
              <a:t>design.</a:t>
            </a:r>
          </a:p>
          <a:p>
            <a:pPr marL="171450" indent="-171450">
              <a:buFont typeface="Arial" panose="020B0604020202020204" pitchFamily="34" charset="0"/>
              <a:buChar char="•"/>
            </a:pPr>
            <a:r>
              <a:rPr lang="en-US" sz="1200" dirty="0" smtClean="0">
                <a:solidFill>
                  <a:schemeClr val="bg1"/>
                </a:solidFill>
                <a:latin typeface="Helvetica" pitchFamily="2" charset="0"/>
              </a:rPr>
              <a:t>Backend development using </a:t>
            </a:r>
            <a:r>
              <a:rPr lang="en-US" sz="1200" dirty="0" err="1" smtClean="0">
                <a:solidFill>
                  <a:schemeClr val="bg1"/>
                </a:solidFill>
                <a:latin typeface="Helvetica" pitchFamily="2" charset="0"/>
              </a:rPr>
              <a:t>Laravel</a:t>
            </a:r>
            <a:r>
              <a:rPr lang="en-US" sz="1200" dirty="0">
                <a:solidFill>
                  <a:schemeClr val="bg1"/>
                </a:solidFill>
                <a:latin typeface="Helvetica" pitchFamily="2" charset="0"/>
              </a:rPr>
              <a:t> </a:t>
            </a:r>
            <a:r>
              <a:rPr lang="en-US" sz="1200" dirty="0" smtClean="0">
                <a:solidFill>
                  <a:schemeClr val="bg1"/>
                </a:solidFill>
                <a:latin typeface="Helvetica" pitchFamily="2" charset="0"/>
              </a:rPr>
              <a:t>vs PHP are both framework.</a:t>
            </a:r>
            <a:endParaRPr lang="en-US" sz="1200" dirty="0">
              <a:solidFill>
                <a:schemeClr val="bg1"/>
              </a:solidFill>
              <a:latin typeface="Helvetica" pitchFamily="2" charset="0"/>
            </a:endParaRPr>
          </a:p>
        </p:txBody>
      </p:sp>
      <p:sp>
        <p:nvSpPr>
          <p:cNvPr id="30" name="TextBox 29">
            <a:extLst>
              <a:ext uri="{FF2B5EF4-FFF2-40B4-BE49-F238E27FC236}">
                <a16:creationId xmlns:a16="http://schemas.microsoft.com/office/drawing/2014/main" id="{C02BE1B6-3BFB-EB47-8ACE-F3B029F75C99}"/>
              </a:ext>
            </a:extLst>
          </p:cNvPr>
          <p:cNvSpPr txBox="1"/>
          <p:nvPr/>
        </p:nvSpPr>
        <p:spPr>
          <a:xfrm>
            <a:off x="4000631" y="3882185"/>
            <a:ext cx="2231359"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Helvetica" pitchFamily="2" charset="0"/>
              </a:rPr>
              <a:t>Use template from bootstrap </a:t>
            </a:r>
            <a:r>
              <a:rPr lang="en-US" sz="1200" dirty="0" smtClean="0">
                <a:latin typeface="Helvetica" pitchFamily="2" charset="0"/>
              </a:rPr>
              <a:t>for user interface.</a:t>
            </a:r>
            <a:endParaRPr lang="en-US" sz="1200" dirty="0">
              <a:latin typeface="Helvetica" pitchFamily="2" charset="0"/>
            </a:endParaRPr>
          </a:p>
          <a:p>
            <a:pPr marL="171450" indent="-171450">
              <a:buFont typeface="Arial" panose="020B0604020202020204" pitchFamily="34" charset="0"/>
              <a:buChar char="•"/>
            </a:pPr>
            <a:r>
              <a:rPr lang="en-US" sz="1200" dirty="0">
                <a:latin typeface="Helvetica" pitchFamily="2" charset="0"/>
              </a:rPr>
              <a:t>Design the user screen based on CSM color </a:t>
            </a:r>
            <a:r>
              <a:rPr lang="en-US" sz="1200" dirty="0" smtClean="0">
                <a:latin typeface="Helvetica" pitchFamily="2" charset="0"/>
              </a:rPr>
              <a:t>theme</a:t>
            </a:r>
          </a:p>
          <a:p>
            <a:pPr marL="171450" indent="-171450">
              <a:buFont typeface="Arial" panose="020B0604020202020204" pitchFamily="34" charset="0"/>
              <a:buChar char="•"/>
            </a:pPr>
            <a:r>
              <a:rPr lang="en-US" sz="1200" dirty="0" smtClean="0">
                <a:latin typeface="Helvetica" pitchFamily="2" charset="0"/>
              </a:rPr>
              <a:t>Design user interface base on request by client.</a:t>
            </a:r>
            <a:endParaRPr lang="en-US" sz="1200" dirty="0">
              <a:latin typeface="Helvetica" pitchFamily="2" charset="0"/>
            </a:endParaRPr>
          </a:p>
        </p:txBody>
      </p:sp>
      <p:sp>
        <p:nvSpPr>
          <p:cNvPr id="31" name="TextBox 30">
            <a:extLst>
              <a:ext uri="{FF2B5EF4-FFF2-40B4-BE49-F238E27FC236}">
                <a16:creationId xmlns:a16="http://schemas.microsoft.com/office/drawing/2014/main" id="{0B6BCA36-8849-6D48-972D-F2B19F6097B5}"/>
              </a:ext>
            </a:extLst>
          </p:cNvPr>
          <p:cNvSpPr txBox="1"/>
          <p:nvPr/>
        </p:nvSpPr>
        <p:spPr>
          <a:xfrm>
            <a:off x="8542202" y="3882185"/>
            <a:ext cx="1587225"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Helvetica" pitchFamily="2" charset="0"/>
              </a:rPr>
              <a:t>Check the system component's functionality by testing it.</a:t>
            </a:r>
          </a:p>
          <a:p>
            <a:endParaRPr lang="en-GB" sz="1200" dirty="0">
              <a:latin typeface="Helvetica" pitchFamily="2" charset="0"/>
            </a:endParaRPr>
          </a:p>
        </p:txBody>
      </p:sp>
    </p:spTree>
    <p:extLst>
      <p:ext uri="{BB962C8B-B14F-4D97-AF65-F5344CB8AC3E}">
        <p14:creationId xmlns:p14="http://schemas.microsoft.com/office/powerpoint/2010/main" val="14653510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902102" y="1845419"/>
            <a:ext cx="4289898" cy="142132"/>
          </a:xfrm>
          <a:prstGeom prst="rect">
            <a:avLst/>
          </a:prstGeom>
          <a:solidFill>
            <a:schemeClr val="bg2">
              <a:lumMod val="9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2" name="Rectangle 11"/>
          <p:cNvSpPr/>
          <p:nvPr/>
        </p:nvSpPr>
        <p:spPr>
          <a:xfrm>
            <a:off x="3316248" y="2921169"/>
            <a:ext cx="5559535" cy="1015663"/>
          </a:xfrm>
          <a:prstGeom prst="rect">
            <a:avLst/>
          </a:prstGeom>
        </p:spPr>
        <p:txBody>
          <a:bodyPr wrap="none">
            <a:spAutoFit/>
          </a:bodyPr>
          <a:lstStyle/>
          <a:p>
            <a:pPr algn="ctr"/>
            <a:r>
              <a:rPr lang="en-US" sz="6000" b="1" i="1" spc="-150" dirty="0">
                <a:solidFill>
                  <a:srgbClr val="1D4A84"/>
                </a:solidFill>
                <a:effectLst>
                  <a:outerShdw blurRad="50800" dist="38100" dir="2700000" algn="tl" rotWithShape="0">
                    <a:prstClr val="black">
                      <a:alpha val="40000"/>
                    </a:prstClr>
                  </a:outerShdw>
                </a:effectLst>
                <a:latin typeface="Helvetica" pitchFamily="2" charset="0"/>
                <a:ea typeface="Roboto" panose="02000000000000000000" pitchFamily="2" charset="0"/>
                <a:cs typeface="Catamaran Black" panose="00000A00000000000000" pitchFamily="2" charset="0"/>
              </a:rPr>
              <a:t>Page Separator</a:t>
            </a:r>
          </a:p>
        </p:txBody>
      </p:sp>
      <p:sp>
        <p:nvSpPr>
          <p:cNvPr id="4" name="Rectangle 3"/>
          <p:cNvSpPr/>
          <p:nvPr/>
        </p:nvSpPr>
        <p:spPr>
          <a:xfrm>
            <a:off x="4941651" y="1600200"/>
            <a:ext cx="7250349" cy="248055"/>
          </a:xfrm>
          <a:prstGeom prst="rect">
            <a:avLst/>
          </a:prstGeom>
          <a:solidFill>
            <a:schemeClr val="accent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3" name="Rectangle 12"/>
          <p:cNvSpPr/>
          <p:nvPr/>
        </p:nvSpPr>
        <p:spPr>
          <a:xfrm>
            <a:off x="0" y="5120193"/>
            <a:ext cx="4289898" cy="142132"/>
          </a:xfrm>
          <a:prstGeom prst="rect">
            <a:avLst/>
          </a:prstGeom>
          <a:solidFill>
            <a:schemeClr val="bg2">
              <a:lumMod val="9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4" name="Rectangle 13"/>
          <p:cNvSpPr/>
          <p:nvPr/>
        </p:nvSpPr>
        <p:spPr>
          <a:xfrm>
            <a:off x="0" y="4874974"/>
            <a:ext cx="7250349" cy="248055"/>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Tree>
    <p:extLst>
      <p:ext uri="{BB962C8B-B14F-4D97-AF65-F5344CB8AC3E}">
        <p14:creationId xmlns:p14="http://schemas.microsoft.com/office/powerpoint/2010/main" val="3683473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766748-4187-164E-B15F-F7EE1F5D8436}"/>
              </a:ext>
            </a:extLst>
          </p:cNvPr>
          <p:cNvSpPr/>
          <p:nvPr/>
        </p:nvSpPr>
        <p:spPr>
          <a:xfrm>
            <a:off x="6096000" y="0"/>
            <a:ext cx="6096000" cy="6866066"/>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20001C3A-908F-46CC-8A36-187E71504E0F}"/>
              </a:ext>
            </a:extLst>
          </p:cNvPr>
          <p:cNvSpPr/>
          <p:nvPr/>
        </p:nvSpPr>
        <p:spPr>
          <a:xfrm>
            <a:off x="9456837" y="574846"/>
            <a:ext cx="2100647" cy="273577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Graphic 10">
            <a:extLst>
              <a:ext uri="{FF2B5EF4-FFF2-40B4-BE49-F238E27FC236}">
                <a16:creationId xmlns:a16="http://schemas.microsoft.com/office/drawing/2014/main" id="{B09B5BAC-6881-49F4-8EC8-438D8625A4E0}"/>
              </a:ext>
            </a:extLst>
          </p:cNvPr>
          <p:cNvSpPr/>
          <p:nvPr/>
        </p:nvSpPr>
        <p:spPr>
          <a:xfrm>
            <a:off x="10098445" y="809833"/>
            <a:ext cx="776610" cy="776607"/>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1D4A84">
                  <a:shade val="30000"/>
                  <a:satMod val="115000"/>
                </a:srgbClr>
              </a:gs>
              <a:gs pos="50000">
                <a:srgbClr val="1D4A84">
                  <a:shade val="67500"/>
                  <a:satMod val="115000"/>
                </a:srgbClr>
              </a:gs>
              <a:gs pos="100000">
                <a:srgbClr val="1D4A84">
                  <a:shade val="100000"/>
                  <a:satMod val="115000"/>
                </a:srgbClr>
              </a:gs>
            </a:gsLst>
            <a:lin ang="13500000" scaled="1"/>
            <a:tileRect/>
          </a:gradFill>
          <a:ln w="9525" cap="flat">
            <a:noFill/>
            <a:prstDash val="solid"/>
            <a:miter/>
          </a:ln>
        </p:spPr>
        <p:txBody>
          <a:bodyPr rtlCol="0" anchor="ctr"/>
          <a:lstStyle/>
          <a:p>
            <a:endParaRPr lang="en-ID" dirty="0"/>
          </a:p>
        </p:txBody>
      </p:sp>
      <p:sp>
        <p:nvSpPr>
          <p:cNvPr id="3" name="Rectangle 2">
            <a:extLst>
              <a:ext uri="{FF2B5EF4-FFF2-40B4-BE49-F238E27FC236}">
                <a16:creationId xmlns:a16="http://schemas.microsoft.com/office/drawing/2014/main" id="{305799FD-D686-4084-8672-4FB8912E72FC}"/>
              </a:ext>
            </a:extLst>
          </p:cNvPr>
          <p:cNvSpPr/>
          <p:nvPr/>
        </p:nvSpPr>
        <p:spPr>
          <a:xfrm>
            <a:off x="6821186" y="574846"/>
            <a:ext cx="2100647" cy="273577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Graphic 10">
            <a:extLst>
              <a:ext uri="{FF2B5EF4-FFF2-40B4-BE49-F238E27FC236}">
                <a16:creationId xmlns:a16="http://schemas.microsoft.com/office/drawing/2014/main" id="{529DA059-97D9-4A67-9D75-6B6DD1F285BF}"/>
              </a:ext>
            </a:extLst>
          </p:cNvPr>
          <p:cNvSpPr/>
          <p:nvPr/>
        </p:nvSpPr>
        <p:spPr>
          <a:xfrm>
            <a:off x="7454251" y="812849"/>
            <a:ext cx="776610" cy="776607"/>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1D4A84">
                  <a:shade val="30000"/>
                  <a:satMod val="115000"/>
                </a:srgbClr>
              </a:gs>
              <a:gs pos="50000">
                <a:srgbClr val="1D4A84">
                  <a:shade val="67500"/>
                  <a:satMod val="115000"/>
                </a:srgbClr>
              </a:gs>
              <a:gs pos="100000">
                <a:srgbClr val="1D4A84">
                  <a:shade val="100000"/>
                  <a:satMod val="115000"/>
                </a:srgbClr>
              </a:gs>
            </a:gsLst>
            <a:lin ang="13500000" scaled="1"/>
            <a:tileRect/>
          </a:gradFill>
          <a:ln w="9525" cap="flat">
            <a:noFill/>
            <a:prstDash val="solid"/>
            <a:miter/>
          </a:ln>
        </p:spPr>
        <p:txBody>
          <a:bodyPr rtlCol="0" anchor="ctr"/>
          <a:lstStyle/>
          <a:p>
            <a:endParaRPr lang="en-ID" dirty="0"/>
          </a:p>
        </p:txBody>
      </p:sp>
      <p:sp>
        <p:nvSpPr>
          <p:cNvPr id="27" name="TextBox 26">
            <a:extLst>
              <a:ext uri="{FF2B5EF4-FFF2-40B4-BE49-F238E27FC236}">
                <a16:creationId xmlns:a16="http://schemas.microsoft.com/office/drawing/2014/main" id="{7E954ED4-412B-4A63-98AB-FE6FDCC64EA7}"/>
              </a:ext>
            </a:extLst>
          </p:cNvPr>
          <p:cNvSpPr txBox="1"/>
          <p:nvPr/>
        </p:nvSpPr>
        <p:spPr>
          <a:xfrm>
            <a:off x="1851685" y="780918"/>
            <a:ext cx="2441694" cy="1446550"/>
          </a:xfrm>
          <a:prstGeom prst="rect">
            <a:avLst/>
          </a:prstGeom>
          <a:noFill/>
        </p:spPr>
        <p:txBody>
          <a:bodyPr wrap="none" rtlCol="0">
            <a:spAutoFit/>
          </a:bodyPr>
          <a:lstStyle/>
          <a:p>
            <a:r>
              <a:rPr lang="en-US" sz="4400" b="1" dirty="0" err="1">
                <a:solidFill>
                  <a:srgbClr val="1D4A84"/>
                </a:solidFill>
                <a:latin typeface="Helvetica" pitchFamily="2" charset="0"/>
              </a:rPr>
              <a:t>xxxx</a:t>
            </a:r>
            <a:r>
              <a:rPr lang="en-US" sz="4400" b="1" dirty="0">
                <a:solidFill>
                  <a:srgbClr val="1D4A84"/>
                </a:solidFill>
                <a:latin typeface="Helvetica" pitchFamily="2" charset="0"/>
              </a:rPr>
              <a:t> </a:t>
            </a:r>
          </a:p>
          <a:p>
            <a:r>
              <a:rPr lang="en-US" sz="4400" dirty="0" err="1">
                <a:solidFill>
                  <a:schemeClr val="tx1">
                    <a:lumMod val="50000"/>
                    <a:lumOff val="50000"/>
                  </a:schemeClr>
                </a:solidFill>
                <a:latin typeface="Helvetica" pitchFamily="2" charset="0"/>
              </a:rPr>
              <a:t>xxxxxxxx</a:t>
            </a:r>
            <a:endParaRPr lang="en-ID" sz="4400" dirty="0">
              <a:solidFill>
                <a:schemeClr val="tx1">
                  <a:lumMod val="50000"/>
                  <a:lumOff val="50000"/>
                </a:schemeClr>
              </a:solidFill>
              <a:latin typeface="Helvetica" pitchFamily="2" charset="0"/>
            </a:endParaRPr>
          </a:p>
        </p:txBody>
      </p:sp>
      <p:grpSp>
        <p:nvGrpSpPr>
          <p:cNvPr id="9" name="Group 8">
            <a:extLst>
              <a:ext uri="{FF2B5EF4-FFF2-40B4-BE49-F238E27FC236}">
                <a16:creationId xmlns:a16="http://schemas.microsoft.com/office/drawing/2014/main" id="{F7584CD2-79AD-45AD-BE52-D5DCCF6794C5}"/>
              </a:ext>
            </a:extLst>
          </p:cNvPr>
          <p:cNvGrpSpPr/>
          <p:nvPr/>
        </p:nvGrpSpPr>
        <p:grpSpPr>
          <a:xfrm>
            <a:off x="-2422103" y="3184085"/>
            <a:ext cx="847792" cy="847792"/>
            <a:chOff x="371408" y="2533403"/>
            <a:chExt cx="1869750" cy="1869750"/>
          </a:xfrm>
        </p:grpSpPr>
        <p:sp>
          <p:nvSpPr>
            <p:cNvPr id="38" name="Oval 37">
              <a:extLst>
                <a:ext uri="{FF2B5EF4-FFF2-40B4-BE49-F238E27FC236}">
                  <a16:creationId xmlns:a16="http://schemas.microsoft.com/office/drawing/2014/main" id="{D6E51CD1-44FF-4D1B-A963-81485AB31C8C}"/>
                </a:ext>
              </a:extLst>
            </p:cNvPr>
            <p:cNvSpPr/>
            <p:nvPr/>
          </p:nvSpPr>
          <p:spPr>
            <a:xfrm>
              <a:off x="371408" y="2533403"/>
              <a:ext cx="1869750" cy="1869750"/>
            </a:xfrm>
            <a:prstGeom prst="ellipse">
              <a:avLst/>
            </a:prstGeom>
            <a:solidFill>
              <a:schemeClr val="bg1">
                <a:lumMod val="85000"/>
                <a:alpha val="20000"/>
              </a:schemeClr>
            </a:solidFill>
            <a:ln>
              <a:solidFill>
                <a:srgbClr val="277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a:latin typeface="Poppins SemiBold" pitchFamily="2" charset="77"/>
                <a:cs typeface="Poppins SemiBold" pitchFamily="2" charset="77"/>
              </a:endParaRPr>
            </a:p>
          </p:txBody>
        </p:sp>
        <p:sp>
          <p:nvSpPr>
            <p:cNvPr id="39" name="Oval 38">
              <a:extLst>
                <a:ext uri="{FF2B5EF4-FFF2-40B4-BE49-F238E27FC236}">
                  <a16:creationId xmlns:a16="http://schemas.microsoft.com/office/drawing/2014/main" id="{69122221-F315-46A1-B8E7-0951C36CE326}"/>
                </a:ext>
              </a:extLst>
            </p:cNvPr>
            <p:cNvSpPr/>
            <p:nvPr/>
          </p:nvSpPr>
          <p:spPr>
            <a:xfrm>
              <a:off x="577360" y="2742977"/>
              <a:ext cx="1457847" cy="1457847"/>
            </a:xfrm>
            <a:prstGeom prst="ellipse">
              <a:avLst/>
            </a:prstGeom>
            <a:gradFill flip="none" rotWithShape="1">
              <a:gsLst>
                <a:gs pos="0">
                  <a:srgbClr val="277FA1">
                    <a:shade val="30000"/>
                    <a:satMod val="115000"/>
                  </a:srgbClr>
                </a:gs>
                <a:gs pos="50000">
                  <a:srgbClr val="277FA1">
                    <a:shade val="67500"/>
                    <a:satMod val="115000"/>
                  </a:srgbClr>
                </a:gs>
                <a:gs pos="100000">
                  <a:srgbClr val="277FA1">
                    <a:shade val="100000"/>
                    <a:satMod val="115000"/>
                  </a:srgb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latin typeface="Poppins SemiBold" pitchFamily="2" charset="77"/>
                <a:cs typeface="Poppins SemiBold" pitchFamily="2" charset="77"/>
              </a:endParaRPr>
            </a:p>
          </p:txBody>
        </p:sp>
      </p:grpSp>
      <p:sp>
        <p:nvSpPr>
          <p:cNvPr id="40" name="Google Shape;1973;p23">
            <a:extLst>
              <a:ext uri="{FF2B5EF4-FFF2-40B4-BE49-F238E27FC236}">
                <a16:creationId xmlns:a16="http://schemas.microsoft.com/office/drawing/2014/main" id="{71E5B1E3-7B10-47D9-B507-610952E1C9EC}"/>
              </a:ext>
            </a:extLst>
          </p:cNvPr>
          <p:cNvSpPr/>
          <p:nvPr/>
        </p:nvSpPr>
        <p:spPr>
          <a:xfrm>
            <a:off x="524988" y="899184"/>
            <a:ext cx="972491" cy="972491"/>
          </a:xfrm>
          <a:custGeom>
            <a:avLst/>
            <a:gdLst/>
            <a:ahLst/>
            <a:cxnLst/>
            <a:rect l="l" t="t" r="r" b="b"/>
            <a:pathLst>
              <a:path w="256" h="256" extrusionOk="0">
                <a:moveTo>
                  <a:pt x="248" y="240"/>
                </a:moveTo>
                <a:cubicBezTo>
                  <a:pt x="240" y="240"/>
                  <a:pt x="240" y="240"/>
                  <a:pt x="240" y="240"/>
                </a:cubicBezTo>
                <a:cubicBezTo>
                  <a:pt x="240" y="128"/>
                  <a:pt x="240" y="128"/>
                  <a:pt x="240" y="128"/>
                </a:cubicBezTo>
                <a:cubicBezTo>
                  <a:pt x="240" y="119"/>
                  <a:pt x="233" y="112"/>
                  <a:pt x="224" y="112"/>
                </a:cubicBezTo>
                <a:cubicBezTo>
                  <a:pt x="200" y="112"/>
                  <a:pt x="200" y="112"/>
                  <a:pt x="200" y="112"/>
                </a:cubicBezTo>
                <a:cubicBezTo>
                  <a:pt x="191" y="112"/>
                  <a:pt x="184" y="119"/>
                  <a:pt x="184" y="128"/>
                </a:cubicBezTo>
                <a:cubicBezTo>
                  <a:pt x="184" y="240"/>
                  <a:pt x="184" y="240"/>
                  <a:pt x="184" y="240"/>
                </a:cubicBezTo>
                <a:cubicBezTo>
                  <a:pt x="176" y="240"/>
                  <a:pt x="176" y="240"/>
                  <a:pt x="176" y="240"/>
                </a:cubicBezTo>
                <a:cubicBezTo>
                  <a:pt x="176" y="48"/>
                  <a:pt x="176" y="48"/>
                  <a:pt x="176" y="48"/>
                </a:cubicBezTo>
                <a:cubicBezTo>
                  <a:pt x="176" y="39"/>
                  <a:pt x="169" y="32"/>
                  <a:pt x="160" y="32"/>
                </a:cubicBezTo>
                <a:cubicBezTo>
                  <a:pt x="136" y="32"/>
                  <a:pt x="136" y="32"/>
                  <a:pt x="136" y="32"/>
                </a:cubicBezTo>
                <a:cubicBezTo>
                  <a:pt x="127" y="32"/>
                  <a:pt x="120" y="39"/>
                  <a:pt x="120" y="48"/>
                </a:cubicBezTo>
                <a:cubicBezTo>
                  <a:pt x="120" y="240"/>
                  <a:pt x="120" y="240"/>
                  <a:pt x="120" y="240"/>
                </a:cubicBezTo>
                <a:cubicBezTo>
                  <a:pt x="112" y="240"/>
                  <a:pt x="112" y="240"/>
                  <a:pt x="112" y="240"/>
                </a:cubicBezTo>
                <a:cubicBezTo>
                  <a:pt x="112" y="168"/>
                  <a:pt x="112" y="168"/>
                  <a:pt x="112" y="168"/>
                </a:cubicBezTo>
                <a:cubicBezTo>
                  <a:pt x="112" y="159"/>
                  <a:pt x="105" y="152"/>
                  <a:pt x="96" y="152"/>
                </a:cubicBezTo>
                <a:cubicBezTo>
                  <a:pt x="72" y="152"/>
                  <a:pt x="72" y="152"/>
                  <a:pt x="72" y="152"/>
                </a:cubicBezTo>
                <a:cubicBezTo>
                  <a:pt x="63" y="152"/>
                  <a:pt x="56" y="159"/>
                  <a:pt x="56" y="168"/>
                </a:cubicBezTo>
                <a:cubicBezTo>
                  <a:pt x="56" y="240"/>
                  <a:pt x="56" y="240"/>
                  <a:pt x="56" y="240"/>
                </a:cubicBezTo>
                <a:cubicBezTo>
                  <a:pt x="16" y="240"/>
                  <a:pt x="16" y="240"/>
                  <a:pt x="16" y="240"/>
                </a:cubicBezTo>
                <a:cubicBezTo>
                  <a:pt x="16" y="208"/>
                  <a:pt x="16" y="208"/>
                  <a:pt x="16" y="208"/>
                </a:cubicBezTo>
                <a:cubicBezTo>
                  <a:pt x="32" y="208"/>
                  <a:pt x="32" y="208"/>
                  <a:pt x="32" y="208"/>
                </a:cubicBezTo>
                <a:cubicBezTo>
                  <a:pt x="36" y="208"/>
                  <a:pt x="40" y="204"/>
                  <a:pt x="40" y="200"/>
                </a:cubicBezTo>
                <a:cubicBezTo>
                  <a:pt x="40" y="196"/>
                  <a:pt x="36" y="192"/>
                  <a:pt x="32" y="192"/>
                </a:cubicBezTo>
                <a:cubicBezTo>
                  <a:pt x="16" y="192"/>
                  <a:pt x="16" y="192"/>
                  <a:pt x="16" y="192"/>
                </a:cubicBezTo>
                <a:cubicBezTo>
                  <a:pt x="16" y="168"/>
                  <a:pt x="16" y="168"/>
                  <a:pt x="16" y="168"/>
                </a:cubicBezTo>
                <a:cubicBezTo>
                  <a:pt x="20" y="168"/>
                  <a:pt x="24" y="164"/>
                  <a:pt x="24" y="160"/>
                </a:cubicBezTo>
                <a:cubicBezTo>
                  <a:pt x="24" y="156"/>
                  <a:pt x="20" y="152"/>
                  <a:pt x="16" y="152"/>
                </a:cubicBezTo>
                <a:cubicBezTo>
                  <a:pt x="16" y="128"/>
                  <a:pt x="16" y="128"/>
                  <a:pt x="16" y="128"/>
                </a:cubicBezTo>
                <a:cubicBezTo>
                  <a:pt x="32" y="128"/>
                  <a:pt x="32" y="128"/>
                  <a:pt x="32" y="128"/>
                </a:cubicBezTo>
                <a:cubicBezTo>
                  <a:pt x="36" y="128"/>
                  <a:pt x="40" y="124"/>
                  <a:pt x="40" y="120"/>
                </a:cubicBezTo>
                <a:cubicBezTo>
                  <a:pt x="40" y="116"/>
                  <a:pt x="36" y="112"/>
                  <a:pt x="32" y="112"/>
                </a:cubicBezTo>
                <a:cubicBezTo>
                  <a:pt x="16" y="112"/>
                  <a:pt x="16" y="112"/>
                  <a:pt x="16" y="112"/>
                </a:cubicBezTo>
                <a:cubicBezTo>
                  <a:pt x="16" y="88"/>
                  <a:pt x="16" y="88"/>
                  <a:pt x="16" y="88"/>
                </a:cubicBezTo>
                <a:cubicBezTo>
                  <a:pt x="20" y="88"/>
                  <a:pt x="24" y="84"/>
                  <a:pt x="24" y="80"/>
                </a:cubicBezTo>
                <a:cubicBezTo>
                  <a:pt x="24" y="76"/>
                  <a:pt x="20" y="72"/>
                  <a:pt x="16" y="72"/>
                </a:cubicBezTo>
                <a:cubicBezTo>
                  <a:pt x="16" y="48"/>
                  <a:pt x="16" y="48"/>
                  <a:pt x="16" y="48"/>
                </a:cubicBezTo>
                <a:cubicBezTo>
                  <a:pt x="32" y="48"/>
                  <a:pt x="32" y="48"/>
                  <a:pt x="32" y="48"/>
                </a:cubicBezTo>
                <a:cubicBezTo>
                  <a:pt x="36" y="48"/>
                  <a:pt x="40" y="44"/>
                  <a:pt x="40" y="40"/>
                </a:cubicBezTo>
                <a:cubicBezTo>
                  <a:pt x="40" y="36"/>
                  <a:pt x="36" y="32"/>
                  <a:pt x="32" y="32"/>
                </a:cubicBezTo>
                <a:cubicBezTo>
                  <a:pt x="16" y="32"/>
                  <a:pt x="16" y="32"/>
                  <a:pt x="16" y="32"/>
                </a:cubicBezTo>
                <a:cubicBezTo>
                  <a:pt x="16" y="8"/>
                  <a:pt x="16" y="8"/>
                  <a:pt x="16" y="8"/>
                </a:cubicBezTo>
                <a:cubicBezTo>
                  <a:pt x="16" y="4"/>
                  <a:pt x="12" y="0"/>
                  <a:pt x="8" y="0"/>
                </a:cubicBezTo>
                <a:cubicBezTo>
                  <a:pt x="4" y="0"/>
                  <a:pt x="0" y="4"/>
                  <a:pt x="0" y="8"/>
                </a:cubicBezTo>
                <a:cubicBezTo>
                  <a:pt x="0" y="240"/>
                  <a:pt x="0" y="240"/>
                  <a:pt x="0" y="240"/>
                </a:cubicBezTo>
                <a:cubicBezTo>
                  <a:pt x="0" y="249"/>
                  <a:pt x="7" y="256"/>
                  <a:pt x="16" y="256"/>
                </a:cubicBezTo>
                <a:cubicBezTo>
                  <a:pt x="248" y="256"/>
                  <a:pt x="248" y="256"/>
                  <a:pt x="248" y="256"/>
                </a:cubicBezTo>
                <a:cubicBezTo>
                  <a:pt x="252" y="256"/>
                  <a:pt x="256" y="252"/>
                  <a:pt x="256" y="248"/>
                </a:cubicBezTo>
                <a:cubicBezTo>
                  <a:pt x="256" y="244"/>
                  <a:pt x="252" y="240"/>
                  <a:pt x="248" y="240"/>
                </a:cubicBezTo>
                <a:close/>
                <a:moveTo>
                  <a:pt x="200" y="128"/>
                </a:moveTo>
                <a:cubicBezTo>
                  <a:pt x="224" y="128"/>
                  <a:pt x="224" y="128"/>
                  <a:pt x="224" y="128"/>
                </a:cubicBezTo>
                <a:cubicBezTo>
                  <a:pt x="224" y="240"/>
                  <a:pt x="224" y="240"/>
                  <a:pt x="224" y="240"/>
                </a:cubicBezTo>
                <a:cubicBezTo>
                  <a:pt x="200" y="240"/>
                  <a:pt x="200" y="240"/>
                  <a:pt x="200" y="240"/>
                </a:cubicBezTo>
                <a:lnTo>
                  <a:pt x="200" y="128"/>
                </a:lnTo>
                <a:close/>
                <a:moveTo>
                  <a:pt x="136" y="48"/>
                </a:moveTo>
                <a:cubicBezTo>
                  <a:pt x="160" y="48"/>
                  <a:pt x="160" y="48"/>
                  <a:pt x="160" y="48"/>
                </a:cubicBezTo>
                <a:cubicBezTo>
                  <a:pt x="160" y="240"/>
                  <a:pt x="160" y="240"/>
                  <a:pt x="160" y="240"/>
                </a:cubicBezTo>
                <a:cubicBezTo>
                  <a:pt x="136" y="240"/>
                  <a:pt x="136" y="240"/>
                  <a:pt x="136" y="240"/>
                </a:cubicBezTo>
                <a:lnTo>
                  <a:pt x="136" y="48"/>
                </a:lnTo>
                <a:close/>
                <a:moveTo>
                  <a:pt x="72" y="168"/>
                </a:moveTo>
                <a:cubicBezTo>
                  <a:pt x="96" y="168"/>
                  <a:pt x="96" y="168"/>
                  <a:pt x="96" y="168"/>
                </a:cubicBezTo>
                <a:cubicBezTo>
                  <a:pt x="96" y="240"/>
                  <a:pt x="96" y="240"/>
                  <a:pt x="96" y="240"/>
                </a:cubicBezTo>
                <a:cubicBezTo>
                  <a:pt x="72" y="240"/>
                  <a:pt x="72" y="240"/>
                  <a:pt x="72" y="240"/>
                </a:cubicBezTo>
                <a:lnTo>
                  <a:pt x="72" y="168"/>
                </a:lnTo>
                <a:close/>
              </a:path>
            </a:pathLst>
          </a:custGeom>
          <a:solidFill>
            <a:srgbClr val="1D4A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0" name="Group 19">
            <a:extLst>
              <a:ext uri="{FF2B5EF4-FFF2-40B4-BE49-F238E27FC236}">
                <a16:creationId xmlns:a16="http://schemas.microsoft.com/office/drawing/2014/main" id="{43D99392-E98A-49E7-82B8-A33B6B2E18CD}"/>
              </a:ext>
            </a:extLst>
          </p:cNvPr>
          <p:cNvGrpSpPr/>
          <p:nvPr/>
        </p:nvGrpSpPr>
        <p:grpSpPr>
          <a:xfrm>
            <a:off x="6786139" y="1712228"/>
            <a:ext cx="2158551" cy="1116299"/>
            <a:chOff x="6745924" y="1836956"/>
            <a:chExt cx="2158551" cy="1116299"/>
          </a:xfrm>
        </p:grpSpPr>
        <p:sp>
          <p:nvSpPr>
            <p:cNvPr id="7" name="TextBox 6">
              <a:extLst>
                <a:ext uri="{FF2B5EF4-FFF2-40B4-BE49-F238E27FC236}">
                  <a16:creationId xmlns:a16="http://schemas.microsoft.com/office/drawing/2014/main" id="{D14BE73A-DABC-4CAE-BE7F-37BE65A848AA}"/>
                </a:ext>
              </a:extLst>
            </p:cNvPr>
            <p:cNvSpPr txBox="1"/>
            <p:nvPr/>
          </p:nvSpPr>
          <p:spPr>
            <a:xfrm>
              <a:off x="6745924" y="1836956"/>
              <a:ext cx="2158551" cy="261610"/>
            </a:xfrm>
            <a:prstGeom prst="rect">
              <a:avLst/>
            </a:prstGeom>
            <a:noFill/>
          </p:spPr>
          <p:txBody>
            <a:bodyPr wrap="square" rtlCol="0">
              <a:spAutoFit/>
            </a:bodyPr>
            <a:lstStyle/>
            <a:p>
              <a:pPr algn="ctr"/>
              <a:r>
                <a:rPr lang="en-US" sz="1100" b="1" dirty="0" err="1">
                  <a:solidFill>
                    <a:srgbClr val="1D4A84"/>
                  </a:solidFill>
                  <a:latin typeface="Helvetica" pitchFamily="2" charset="0"/>
                  <a:cs typeface="Poppins SemiBold" panose="00000700000000000000" pitchFamily="2" charset="0"/>
                </a:rPr>
                <a:t>xxxxxxxxxxx</a:t>
              </a:r>
              <a:endParaRPr lang="en-ID" sz="1100" b="1" dirty="0">
                <a:solidFill>
                  <a:srgbClr val="1D4A84"/>
                </a:solidFill>
                <a:latin typeface="Helvetica" pitchFamily="2" charset="0"/>
                <a:cs typeface="Poppins SemiBold" panose="00000700000000000000" pitchFamily="2" charset="0"/>
              </a:endParaRPr>
            </a:p>
          </p:txBody>
        </p:sp>
        <p:sp>
          <p:nvSpPr>
            <p:cNvPr id="8" name="Rectangle 7">
              <a:extLst>
                <a:ext uri="{FF2B5EF4-FFF2-40B4-BE49-F238E27FC236}">
                  <a16:creationId xmlns:a16="http://schemas.microsoft.com/office/drawing/2014/main" id="{B2E1E4E0-A581-48F8-8F09-BB24620A7E32}"/>
                </a:ext>
              </a:extLst>
            </p:cNvPr>
            <p:cNvSpPr/>
            <p:nvPr/>
          </p:nvSpPr>
          <p:spPr>
            <a:xfrm>
              <a:off x="6842003" y="2257808"/>
              <a:ext cx="1973588" cy="695447"/>
            </a:xfrm>
            <a:prstGeom prst="rect">
              <a:avLst/>
            </a:prstGeom>
          </p:spPr>
          <p:txBody>
            <a:bodyPr wrap="square">
              <a:spAutoFit/>
            </a:bodyPr>
            <a:lstStyle/>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xxxxxxxxxx</a:t>
              </a:r>
              <a:endParaRPr lang="en-US" sz="900" dirty="0">
                <a:latin typeface="Helvetica" pitchFamily="2" charset="0"/>
                <a:ea typeface="Open Sans" panose="020B0606030504020204" pitchFamily="34" charset="0"/>
                <a:cs typeface="Poppins" panose="00000500000000000000" pitchFamily="2" charset="0"/>
              </a:endParaRPr>
            </a:p>
          </p:txBody>
        </p:sp>
      </p:grpSp>
      <p:grpSp>
        <p:nvGrpSpPr>
          <p:cNvPr id="10" name="Group 9">
            <a:extLst>
              <a:ext uri="{FF2B5EF4-FFF2-40B4-BE49-F238E27FC236}">
                <a16:creationId xmlns:a16="http://schemas.microsoft.com/office/drawing/2014/main" id="{EC429BA5-2565-4728-B503-AEE0AF7F6250}"/>
              </a:ext>
            </a:extLst>
          </p:cNvPr>
          <p:cNvGrpSpPr/>
          <p:nvPr/>
        </p:nvGrpSpPr>
        <p:grpSpPr>
          <a:xfrm>
            <a:off x="9430333" y="1710817"/>
            <a:ext cx="2158551" cy="1154771"/>
            <a:chOff x="9439479" y="1999888"/>
            <a:chExt cx="2158551" cy="1154771"/>
          </a:xfrm>
        </p:grpSpPr>
        <p:sp>
          <p:nvSpPr>
            <p:cNvPr id="45" name="TextBox 44">
              <a:extLst>
                <a:ext uri="{FF2B5EF4-FFF2-40B4-BE49-F238E27FC236}">
                  <a16:creationId xmlns:a16="http://schemas.microsoft.com/office/drawing/2014/main" id="{59F50D07-64BF-47B7-B516-9E16741D1018}"/>
                </a:ext>
              </a:extLst>
            </p:cNvPr>
            <p:cNvSpPr txBox="1"/>
            <p:nvPr/>
          </p:nvSpPr>
          <p:spPr>
            <a:xfrm>
              <a:off x="9439479" y="1999888"/>
              <a:ext cx="2158551" cy="261610"/>
            </a:xfrm>
            <a:prstGeom prst="rect">
              <a:avLst/>
            </a:prstGeom>
            <a:noFill/>
          </p:spPr>
          <p:txBody>
            <a:bodyPr wrap="square" rtlCol="0">
              <a:spAutoFit/>
            </a:bodyPr>
            <a:lstStyle/>
            <a:p>
              <a:pPr algn="ctr"/>
              <a:r>
                <a:rPr lang="en-US" sz="1100" b="1" dirty="0" err="1">
                  <a:solidFill>
                    <a:srgbClr val="1D4A84"/>
                  </a:solidFill>
                  <a:latin typeface="Helvetica" pitchFamily="2" charset="0"/>
                  <a:cs typeface="Poppins SemiBold" panose="00000700000000000000" pitchFamily="2" charset="0"/>
                </a:rPr>
                <a:t>xxxxxxxxxx</a:t>
              </a:r>
              <a:endParaRPr lang="en-ID" sz="1100" b="1" dirty="0">
                <a:solidFill>
                  <a:srgbClr val="1D4A84"/>
                </a:solidFill>
                <a:latin typeface="Helvetica" pitchFamily="2" charset="0"/>
                <a:cs typeface="Poppins SemiBold" panose="00000700000000000000" pitchFamily="2" charset="0"/>
              </a:endParaRPr>
            </a:p>
          </p:txBody>
        </p:sp>
        <p:sp>
          <p:nvSpPr>
            <p:cNvPr id="46" name="Rectangle 45">
              <a:extLst>
                <a:ext uri="{FF2B5EF4-FFF2-40B4-BE49-F238E27FC236}">
                  <a16:creationId xmlns:a16="http://schemas.microsoft.com/office/drawing/2014/main" id="{49CD55D2-8FEB-4E1D-A921-45FA0529E91A}"/>
                </a:ext>
              </a:extLst>
            </p:cNvPr>
            <p:cNvSpPr/>
            <p:nvPr/>
          </p:nvSpPr>
          <p:spPr>
            <a:xfrm>
              <a:off x="9529512" y="2251463"/>
              <a:ext cx="1973588" cy="903196"/>
            </a:xfrm>
            <a:prstGeom prst="rect">
              <a:avLst/>
            </a:prstGeom>
          </p:spPr>
          <p:txBody>
            <a:bodyPr wrap="square">
              <a:spAutoFit/>
            </a:bodyPr>
            <a:lstStyle/>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xxxxxxxxxxxx</a:t>
              </a:r>
              <a:endParaRPr lang="en-US" sz="900" dirty="0">
                <a:latin typeface="Helvetica" pitchFamily="2" charset="0"/>
                <a:ea typeface="Open Sans" panose="020B0606030504020204" pitchFamily="34" charset="0"/>
                <a:cs typeface="Poppins" panose="00000500000000000000" pitchFamily="2" charset="0"/>
              </a:endParaRPr>
            </a:p>
          </p:txBody>
        </p:sp>
      </p:grpSp>
      <p:sp>
        <p:nvSpPr>
          <p:cNvPr id="66" name="TextBox 65">
            <a:extLst>
              <a:ext uri="{FF2B5EF4-FFF2-40B4-BE49-F238E27FC236}">
                <a16:creationId xmlns:a16="http://schemas.microsoft.com/office/drawing/2014/main" id="{413BCEB1-C510-4AC6-9007-ED8DD7C69407}"/>
              </a:ext>
            </a:extLst>
          </p:cNvPr>
          <p:cNvSpPr txBox="1"/>
          <p:nvPr/>
        </p:nvSpPr>
        <p:spPr>
          <a:xfrm>
            <a:off x="7645226" y="1031875"/>
            <a:ext cx="412292" cy="338554"/>
          </a:xfrm>
          <a:prstGeom prst="rect">
            <a:avLst/>
          </a:prstGeom>
          <a:noFill/>
        </p:spPr>
        <p:txBody>
          <a:bodyPr wrap="none" rtlCol="0">
            <a:spAutoFit/>
          </a:bodyPr>
          <a:lstStyle/>
          <a:p>
            <a:r>
              <a:rPr lang="en-US" sz="1600" b="1" dirty="0">
                <a:solidFill>
                  <a:schemeClr val="bg1"/>
                </a:solidFill>
                <a:latin typeface="Helvetica" pitchFamily="2" charset="0"/>
              </a:rPr>
              <a:t>01</a:t>
            </a:r>
            <a:endParaRPr lang="en-MY" sz="1600" b="1" dirty="0">
              <a:solidFill>
                <a:schemeClr val="bg1"/>
              </a:solidFill>
              <a:latin typeface="Helvetica" pitchFamily="2" charset="0"/>
            </a:endParaRPr>
          </a:p>
        </p:txBody>
      </p:sp>
      <p:sp>
        <p:nvSpPr>
          <p:cNvPr id="67" name="TextBox 66">
            <a:extLst>
              <a:ext uri="{FF2B5EF4-FFF2-40B4-BE49-F238E27FC236}">
                <a16:creationId xmlns:a16="http://schemas.microsoft.com/office/drawing/2014/main" id="{CF0DC876-4C0B-483E-9F14-AA06127B6BC2}"/>
              </a:ext>
            </a:extLst>
          </p:cNvPr>
          <p:cNvSpPr txBox="1"/>
          <p:nvPr/>
        </p:nvSpPr>
        <p:spPr>
          <a:xfrm>
            <a:off x="10269383" y="1028859"/>
            <a:ext cx="412292" cy="338554"/>
          </a:xfrm>
          <a:prstGeom prst="rect">
            <a:avLst/>
          </a:prstGeom>
          <a:noFill/>
        </p:spPr>
        <p:txBody>
          <a:bodyPr wrap="none" rtlCol="0">
            <a:spAutoFit/>
          </a:bodyPr>
          <a:lstStyle/>
          <a:p>
            <a:r>
              <a:rPr lang="en-US" sz="1600" b="1" dirty="0">
                <a:solidFill>
                  <a:schemeClr val="bg1"/>
                </a:solidFill>
                <a:latin typeface="Helvetica" pitchFamily="2" charset="0"/>
              </a:rPr>
              <a:t>02</a:t>
            </a:r>
            <a:endParaRPr lang="en-MY" sz="1600" b="1" dirty="0">
              <a:solidFill>
                <a:schemeClr val="bg1"/>
              </a:solidFill>
              <a:latin typeface="Helvetica" pitchFamily="2" charset="0"/>
            </a:endParaRPr>
          </a:p>
        </p:txBody>
      </p:sp>
      <p:grpSp>
        <p:nvGrpSpPr>
          <p:cNvPr id="5" name="Group 4">
            <a:extLst>
              <a:ext uri="{FF2B5EF4-FFF2-40B4-BE49-F238E27FC236}">
                <a16:creationId xmlns:a16="http://schemas.microsoft.com/office/drawing/2014/main" id="{69271BA1-AB7D-244E-A321-8705982CEB4F}"/>
              </a:ext>
            </a:extLst>
          </p:cNvPr>
          <p:cNvGrpSpPr/>
          <p:nvPr/>
        </p:nvGrpSpPr>
        <p:grpSpPr>
          <a:xfrm>
            <a:off x="9456837" y="3562192"/>
            <a:ext cx="2158551" cy="2744247"/>
            <a:chOff x="6786139" y="3538908"/>
            <a:chExt cx="2158551" cy="2744247"/>
          </a:xfrm>
        </p:grpSpPr>
        <p:sp>
          <p:nvSpPr>
            <p:cNvPr id="80" name="Rectangle 79">
              <a:extLst>
                <a:ext uri="{FF2B5EF4-FFF2-40B4-BE49-F238E27FC236}">
                  <a16:creationId xmlns:a16="http://schemas.microsoft.com/office/drawing/2014/main" id="{E629FA2B-C07D-48BC-B2A2-A8FFEDDC958E}"/>
                </a:ext>
              </a:extLst>
            </p:cNvPr>
            <p:cNvSpPr/>
            <p:nvPr/>
          </p:nvSpPr>
          <p:spPr>
            <a:xfrm>
              <a:off x="6812642" y="3538908"/>
              <a:ext cx="2100647" cy="274424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Graphic 10">
              <a:extLst>
                <a:ext uri="{FF2B5EF4-FFF2-40B4-BE49-F238E27FC236}">
                  <a16:creationId xmlns:a16="http://schemas.microsoft.com/office/drawing/2014/main" id="{A3C57A93-93E8-4A5F-90E2-2C078E02A36A}"/>
                </a:ext>
              </a:extLst>
            </p:cNvPr>
            <p:cNvSpPr/>
            <p:nvPr/>
          </p:nvSpPr>
          <p:spPr>
            <a:xfrm>
              <a:off x="7445707" y="3776911"/>
              <a:ext cx="776610" cy="776607"/>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solidFill>
                  <a:srgbClr val="FF862A"/>
                </a:solidFill>
              </a:endParaRPr>
            </a:p>
          </p:txBody>
        </p:sp>
        <p:grpSp>
          <p:nvGrpSpPr>
            <p:cNvPr id="62" name="Group 61">
              <a:extLst>
                <a:ext uri="{FF2B5EF4-FFF2-40B4-BE49-F238E27FC236}">
                  <a16:creationId xmlns:a16="http://schemas.microsoft.com/office/drawing/2014/main" id="{B59A9A1C-8601-424E-8967-49A8C8BDB7D1}"/>
                </a:ext>
              </a:extLst>
            </p:cNvPr>
            <p:cNvGrpSpPr/>
            <p:nvPr/>
          </p:nvGrpSpPr>
          <p:grpSpPr>
            <a:xfrm>
              <a:off x="6786139" y="4683355"/>
              <a:ext cx="2158551" cy="1154771"/>
              <a:chOff x="9439479" y="1999888"/>
              <a:chExt cx="2158551" cy="1154771"/>
            </a:xfrm>
          </p:grpSpPr>
          <p:sp>
            <p:nvSpPr>
              <p:cNvPr id="63" name="TextBox 62">
                <a:extLst>
                  <a:ext uri="{FF2B5EF4-FFF2-40B4-BE49-F238E27FC236}">
                    <a16:creationId xmlns:a16="http://schemas.microsoft.com/office/drawing/2014/main" id="{55BF8474-6012-45FB-AEFA-4382DF5E4358}"/>
                  </a:ext>
                </a:extLst>
              </p:cNvPr>
              <p:cNvSpPr txBox="1"/>
              <p:nvPr/>
            </p:nvSpPr>
            <p:spPr>
              <a:xfrm>
                <a:off x="9439479" y="1999888"/>
                <a:ext cx="2158551" cy="261610"/>
              </a:xfrm>
              <a:prstGeom prst="rect">
                <a:avLst/>
              </a:prstGeom>
              <a:noFill/>
            </p:spPr>
            <p:txBody>
              <a:bodyPr wrap="square" rtlCol="0">
                <a:spAutoFit/>
              </a:bodyPr>
              <a:lstStyle/>
              <a:p>
                <a:pPr algn="ctr"/>
                <a:r>
                  <a:rPr lang="en-US" sz="1100" b="1" dirty="0" err="1">
                    <a:solidFill>
                      <a:srgbClr val="FF862A"/>
                    </a:solidFill>
                    <a:latin typeface="Helvetica" pitchFamily="2" charset="0"/>
                    <a:cs typeface="Poppins SemiBold" panose="00000700000000000000" pitchFamily="2" charset="0"/>
                  </a:rPr>
                  <a:t>xxxxxxxxxxxxx</a:t>
                </a:r>
                <a:endParaRPr lang="en-ID" sz="1100" b="1" dirty="0">
                  <a:solidFill>
                    <a:srgbClr val="FF862A"/>
                  </a:solidFill>
                  <a:latin typeface="Helvetica" pitchFamily="2" charset="0"/>
                  <a:cs typeface="Poppins SemiBold" panose="00000700000000000000" pitchFamily="2" charset="0"/>
                </a:endParaRPr>
              </a:p>
            </p:txBody>
          </p:sp>
          <p:sp>
            <p:nvSpPr>
              <p:cNvPr id="64" name="Rectangle 63">
                <a:extLst>
                  <a:ext uri="{FF2B5EF4-FFF2-40B4-BE49-F238E27FC236}">
                    <a16:creationId xmlns:a16="http://schemas.microsoft.com/office/drawing/2014/main" id="{827B94CF-F1A5-49E1-A697-DD94BEECFB7F}"/>
                  </a:ext>
                </a:extLst>
              </p:cNvPr>
              <p:cNvSpPr/>
              <p:nvPr/>
            </p:nvSpPr>
            <p:spPr>
              <a:xfrm>
                <a:off x="9529512" y="2251463"/>
                <a:ext cx="1973588" cy="903196"/>
              </a:xfrm>
              <a:prstGeom prst="rect">
                <a:avLst/>
              </a:prstGeom>
            </p:spPr>
            <p:txBody>
              <a:bodyPr wrap="square">
                <a:spAutoFit/>
              </a:bodyPr>
              <a:lstStyle/>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a:t>
                </a:r>
                <a:endParaRPr lang="en-US" sz="900" dirty="0">
                  <a:latin typeface="Helvetica" pitchFamily="2" charset="0"/>
                  <a:ea typeface="Open Sans" panose="020B0606030504020204" pitchFamily="34" charset="0"/>
                  <a:cs typeface="Poppins" panose="00000500000000000000" pitchFamily="2" charset="0"/>
                </a:endParaRPr>
              </a:p>
            </p:txBody>
          </p:sp>
        </p:grpSp>
        <p:sp>
          <p:nvSpPr>
            <p:cNvPr id="70" name="TextBox 69">
              <a:extLst>
                <a:ext uri="{FF2B5EF4-FFF2-40B4-BE49-F238E27FC236}">
                  <a16:creationId xmlns:a16="http://schemas.microsoft.com/office/drawing/2014/main" id="{E194BF40-9A87-4F7E-BDE8-22FF3F4DA1C4}"/>
                </a:ext>
              </a:extLst>
            </p:cNvPr>
            <p:cNvSpPr txBox="1"/>
            <p:nvPr/>
          </p:nvSpPr>
          <p:spPr>
            <a:xfrm>
              <a:off x="7634995" y="3995937"/>
              <a:ext cx="412292" cy="338554"/>
            </a:xfrm>
            <a:prstGeom prst="rect">
              <a:avLst/>
            </a:prstGeom>
            <a:noFill/>
          </p:spPr>
          <p:txBody>
            <a:bodyPr wrap="none" rtlCol="0">
              <a:spAutoFit/>
            </a:bodyPr>
            <a:lstStyle/>
            <a:p>
              <a:r>
                <a:rPr lang="en-US" sz="1600" b="1" dirty="0">
                  <a:solidFill>
                    <a:schemeClr val="bg1"/>
                  </a:solidFill>
                  <a:latin typeface="Helvetica" pitchFamily="2" charset="0"/>
                </a:rPr>
                <a:t>04</a:t>
              </a:r>
              <a:endParaRPr lang="en-MY" sz="1600" b="1" dirty="0">
                <a:solidFill>
                  <a:schemeClr val="bg1"/>
                </a:solidFill>
                <a:latin typeface="Helvetica" pitchFamily="2" charset="0"/>
              </a:endParaRPr>
            </a:p>
          </p:txBody>
        </p:sp>
      </p:grpSp>
      <p:grpSp>
        <p:nvGrpSpPr>
          <p:cNvPr id="6" name="Group 5">
            <a:extLst>
              <a:ext uri="{FF2B5EF4-FFF2-40B4-BE49-F238E27FC236}">
                <a16:creationId xmlns:a16="http://schemas.microsoft.com/office/drawing/2014/main" id="{8F53D173-CE76-7B43-B17C-51308C99426D}"/>
              </a:ext>
            </a:extLst>
          </p:cNvPr>
          <p:cNvGrpSpPr/>
          <p:nvPr/>
        </p:nvGrpSpPr>
        <p:grpSpPr>
          <a:xfrm>
            <a:off x="6821186" y="3589329"/>
            <a:ext cx="2158551" cy="2735771"/>
            <a:chOff x="9430333" y="3539308"/>
            <a:chExt cx="2158551" cy="2735771"/>
          </a:xfrm>
        </p:grpSpPr>
        <p:sp>
          <p:nvSpPr>
            <p:cNvPr id="83" name="Rectangle 82">
              <a:extLst>
                <a:ext uri="{FF2B5EF4-FFF2-40B4-BE49-F238E27FC236}">
                  <a16:creationId xmlns:a16="http://schemas.microsoft.com/office/drawing/2014/main" id="{BE69208E-0BFB-49FA-B5DB-B7E1C02E98DC}"/>
                </a:ext>
              </a:extLst>
            </p:cNvPr>
            <p:cNvSpPr/>
            <p:nvPr/>
          </p:nvSpPr>
          <p:spPr>
            <a:xfrm>
              <a:off x="9456836" y="3539308"/>
              <a:ext cx="2100647" cy="273577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Graphic 10">
              <a:extLst>
                <a:ext uri="{FF2B5EF4-FFF2-40B4-BE49-F238E27FC236}">
                  <a16:creationId xmlns:a16="http://schemas.microsoft.com/office/drawing/2014/main" id="{B95C3189-B26C-4E78-9186-C8C2E10DDE59}"/>
                </a:ext>
              </a:extLst>
            </p:cNvPr>
            <p:cNvSpPr/>
            <p:nvPr/>
          </p:nvSpPr>
          <p:spPr>
            <a:xfrm>
              <a:off x="10089901" y="3777311"/>
              <a:ext cx="776610" cy="776607"/>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1D4A84">
                    <a:shade val="30000"/>
                    <a:satMod val="115000"/>
                  </a:srgbClr>
                </a:gs>
                <a:gs pos="50000">
                  <a:srgbClr val="1D4A84">
                    <a:shade val="67500"/>
                    <a:satMod val="115000"/>
                  </a:srgbClr>
                </a:gs>
                <a:gs pos="100000">
                  <a:srgbClr val="1D4A84">
                    <a:shade val="100000"/>
                    <a:satMod val="115000"/>
                  </a:srgbClr>
                </a:gs>
              </a:gsLst>
              <a:lin ang="13500000" scaled="1"/>
              <a:tileRect/>
            </a:gradFill>
            <a:ln w="9525" cap="flat">
              <a:noFill/>
              <a:prstDash val="solid"/>
              <a:miter/>
            </a:ln>
          </p:spPr>
          <p:txBody>
            <a:bodyPr rtlCol="0" anchor="ctr"/>
            <a:lstStyle/>
            <a:p>
              <a:endParaRPr lang="en-ID" dirty="0"/>
            </a:p>
          </p:txBody>
        </p:sp>
        <p:grpSp>
          <p:nvGrpSpPr>
            <p:cNvPr id="58" name="Group 57">
              <a:extLst>
                <a:ext uri="{FF2B5EF4-FFF2-40B4-BE49-F238E27FC236}">
                  <a16:creationId xmlns:a16="http://schemas.microsoft.com/office/drawing/2014/main" id="{1BDB0763-14EF-4137-A3EA-E035E649DBBE}"/>
                </a:ext>
              </a:extLst>
            </p:cNvPr>
            <p:cNvGrpSpPr/>
            <p:nvPr/>
          </p:nvGrpSpPr>
          <p:grpSpPr>
            <a:xfrm>
              <a:off x="9430333" y="4684766"/>
              <a:ext cx="2158551" cy="1324048"/>
              <a:chOff x="6745924" y="1836956"/>
              <a:chExt cx="2158551" cy="1324048"/>
            </a:xfrm>
          </p:grpSpPr>
          <p:sp>
            <p:nvSpPr>
              <p:cNvPr id="59" name="TextBox 58">
                <a:extLst>
                  <a:ext uri="{FF2B5EF4-FFF2-40B4-BE49-F238E27FC236}">
                    <a16:creationId xmlns:a16="http://schemas.microsoft.com/office/drawing/2014/main" id="{7FDB9406-DA09-4C9B-9007-D58130054323}"/>
                  </a:ext>
                </a:extLst>
              </p:cNvPr>
              <p:cNvSpPr txBox="1"/>
              <p:nvPr/>
            </p:nvSpPr>
            <p:spPr>
              <a:xfrm>
                <a:off x="6745924" y="1836956"/>
                <a:ext cx="2158551" cy="261610"/>
              </a:xfrm>
              <a:prstGeom prst="rect">
                <a:avLst/>
              </a:prstGeom>
              <a:noFill/>
            </p:spPr>
            <p:txBody>
              <a:bodyPr wrap="square" rtlCol="0">
                <a:spAutoFit/>
              </a:bodyPr>
              <a:lstStyle/>
              <a:p>
                <a:pPr algn="ctr"/>
                <a:r>
                  <a:rPr lang="en-US" sz="1100" b="1" dirty="0" err="1">
                    <a:solidFill>
                      <a:srgbClr val="1D4A84"/>
                    </a:solidFill>
                    <a:latin typeface="Helvetica" pitchFamily="2" charset="0"/>
                    <a:cs typeface="Poppins SemiBold" panose="00000700000000000000" pitchFamily="2" charset="0"/>
                  </a:rPr>
                  <a:t>xxxxxxxxxx</a:t>
                </a:r>
                <a:endParaRPr lang="en-ID" sz="1100" b="1" dirty="0">
                  <a:solidFill>
                    <a:srgbClr val="1D4A84"/>
                  </a:solidFill>
                  <a:latin typeface="Helvetica" pitchFamily="2" charset="0"/>
                  <a:cs typeface="Poppins SemiBold" panose="00000700000000000000" pitchFamily="2" charset="0"/>
                </a:endParaRPr>
              </a:p>
            </p:txBody>
          </p:sp>
          <p:sp>
            <p:nvSpPr>
              <p:cNvPr id="60" name="Rectangle 59">
                <a:extLst>
                  <a:ext uri="{FF2B5EF4-FFF2-40B4-BE49-F238E27FC236}">
                    <a16:creationId xmlns:a16="http://schemas.microsoft.com/office/drawing/2014/main" id="{059A9584-1714-4B7A-B974-9D5F9BAA1ED7}"/>
                  </a:ext>
                </a:extLst>
              </p:cNvPr>
              <p:cNvSpPr/>
              <p:nvPr/>
            </p:nvSpPr>
            <p:spPr>
              <a:xfrm>
                <a:off x="6842003" y="2257808"/>
                <a:ext cx="1973588" cy="903196"/>
              </a:xfrm>
              <a:prstGeom prst="rect">
                <a:avLst/>
              </a:prstGeom>
            </p:spPr>
            <p:txBody>
              <a:bodyPr wrap="square">
                <a:spAutoFit/>
              </a:bodyPr>
              <a:lstStyle/>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it-IT"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it-IT" sz="900" dirty="0" err="1">
                    <a:latin typeface="Helvetica" pitchFamily="2" charset="0"/>
                    <a:ea typeface="Open Sans" panose="020B0606030504020204" pitchFamily="34" charset="0"/>
                    <a:cs typeface="Poppins" panose="00000500000000000000" pitchFamily="2" charset="0"/>
                  </a:rPr>
                  <a:t>xxxxxxxxx</a:t>
                </a:r>
                <a:endParaRPr lang="en-US" sz="900" dirty="0">
                  <a:latin typeface="Helvetica" pitchFamily="2" charset="0"/>
                  <a:ea typeface="Open Sans" panose="020B0606030504020204" pitchFamily="34" charset="0"/>
                  <a:cs typeface="Poppins" panose="00000500000000000000" pitchFamily="2" charset="0"/>
                </a:endParaRPr>
              </a:p>
            </p:txBody>
          </p:sp>
        </p:grpSp>
        <p:sp>
          <p:nvSpPr>
            <p:cNvPr id="71" name="TextBox 70">
              <a:extLst>
                <a:ext uri="{FF2B5EF4-FFF2-40B4-BE49-F238E27FC236}">
                  <a16:creationId xmlns:a16="http://schemas.microsoft.com/office/drawing/2014/main" id="{27AA2B88-C305-46C5-A048-9713F5D7302C}"/>
                </a:ext>
              </a:extLst>
            </p:cNvPr>
            <p:cNvSpPr txBox="1"/>
            <p:nvPr/>
          </p:nvSpPr>
          <p:spPr>
            <a:xfrm>
              <a:off x="10268415" y="3996337"/>
              <a:ext cx="412292" cy="338554"/>
            </a:xfrm>
            <a:prstGeom prst="rect">
              <a:avLst/>
            </a:prstGeom>
            <a:noFill/>
          </p:spPr>
          <p:txBody>
            <a:bodyPr wrap="none" rtlCol="0">
              <a:spAutoFit/>
            </a:bodyPr>
            <a:lstStyle/>
            <a:p>
              <a:r>
                <a:rPr lang="en-US" sz="1600" b="1" dirty="0">
                  <a:solidFill>
                    <a:schemeClr val="bg1"/>
                  </a:solidFill>
                  <a:latin typeface="Helvetica" pitchFamily="2" charset="0"/>
                </a:rPr>
                <a:t>03</a:t>
              </a:r>
              <a:endParaRPr lang="en-MY" sz="1600" b="1" dirty="0">
                <a:solidFill>
                  <a:schemeClr val="bg1"/>
                </a:solidFill>
                <a:latin typeface="Helvetica" pitchFamily="2" charset="0"/>
              </a:endParaRPr>
            </a:p>
          </p:txBody>
        </p:sp>
      </p:grpSp>
      <p:grpSp>
        <p:nvGrpSpPr>
          <p:cNvPr id="76" name="Group 75">
            <a:extLst>
              <a:ext uri="{FF2B5EF4-FFF2-40B4-BE49-F238E27FC236}">
                <a16:creationId xmlns:a16="http://schemas.microsoft.com/office/drawing/2014/main" id="{B3C2262D-6702-44C6-9809-204A11DBA75A}"/>
              </a:ext>
            </a:extLst>
          </p:cNvPr>
          <p:cNvGrpSpPr/>
          <p:nvPr/>
        </p:nvGrpSpPr>
        <p:grpSpPr>
          <a:xfrm rot="10800000">
            <a:off x="0" y="4923314"/>
            <a:ext cx="1115568" cy="1938849"/>
            <a:chOff x="10184848" y="0"/>
            <a:chExt cx="2007152" cy="3488415"/>
          </a:xfrm>
        </p:grpSpPr>
        <p:sp>
          <p:nvSpPr>
            <p:cNvPr id="74" name="Graphic 26">
              <a:extLst>
                <a:ext uri="{FF2B5EF4-FFF2-40B4-BE49-F238E27FC236}">
                  <a16:creationId xmlns:a16="http://schemas.microsoft.com/office/drawing/2014/main" id="{6DDB6932-1C55-46BF-A4D2-D90AFA6229F9}"/>
                </a:ext>
              </a:extLst>
            </p:cNvPr>
            <p:cNvSpPr/>
            <p:nvPr/>
          </p:nvSpPr>
          <p:spPr>
            <a:xfrm rot="10800000">
              <a:off x="10184848" y="0"/>
              <a:ext cx="2007151" cy="200715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solidFill>
              <a:srgbClr val="0B2245"/>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p>
          </p:txBody>
        </p:sp>
        <p:sp>
          <p:nvSpPr>
            <p:cNvPr id="75" name="Graphic 2">
              <a:extLst>
                <a:ext uri="{FF2B5EF4-FFF2-40B4-BE49-F238E27FC236}">
                  <a16:creationId xmlns:a16="http://schemas.microsoft.com/office/drawing/2014/main" id="{7B4DA20F-40AA-4FC6-8E44-B99B91C667FB}"/>
                </a:ext>
              </a:extLst>
            </p:cNvPr>
            <p:cNvSpPr/>
            <p:nvPr/>
          </p:nvSpPr>
          <p:spPr>
            <a:xfrm rot="10800000">
              <a:off x="10972311" y="1049042"/>
              <a:ext cx="1219689" cy="2439373"/>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p>
          </p:txBody>
        </p:sp>
      </p:grpSp>
      <p:sp>
        <p:nvSpPr>
          <p:cNvPr id="44" name="Rectangle 43">
            <a:extLst>
              <a:ext uri="{FF2B5EF4-FFF2-40B4-BE49-F238E27FC236}">
                <a16:creationId xmlns:a16="http://schemas.microsoft.com/office/drawing/2014/main" id="{625DE85B-3654-7E4C-A2DE-234BE6FA98EB}"/>
              </a:ext>
            </a:extLst>
          </p:cNvPr>
          <p:cNvSpPr/>
          <p:nvPr/>
        </p:nvSpPr>
        <p:spPr>
          <a:xfrm>
            <a:off x="698046" y="2623607"/>
            <a:ext cx="4762984" cy="3389518"/>
          </a:xfrm>
          <a:prstGeom prst="rect">
            <a:avLst/>
          </a:prstGeom>
        </p:spPr>
        <p:txBody>
          <a:bodyPr wrap="square">
            <a:spAutoFit/>
          </a:bodyPr>
          <a:lstStyle/>
          <a:p>
            <a:pPr algn="just">
              <a:lnSpc>
                <a:spcPct val="150000"/>
              </a:lnSpc>
              <a:defRPr/>
            </a:pPr>
            <a:r>
              <a:rPr lang="en-GB" sz="1200" b="1"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b="1" dirty="0">
              <a:latin typeface="Helvetica" pitchFamily="2" charset="0"/>
              <a:ea typeface="Open Sans" panose="020B0606030504020204" pitchFamily="34" charset="0"/>
              <a:cs typeface="Poppins" panose="00000500000000000000" pitchFamily="2" charset="0"/>
            </a:endParaRPr>
          </a:p>
          <a:p>
            <a:pPr algn="just">
              <a:lnSpc>
                <a:spcPct val="150000"/>
              </a:lnSpc>
              <a:defRPr/>
            </a:pPr>
            <a:r>
              <a:rPr lang="en-GB" sz="1200" b="1"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a:t>
            </a:r>
          </a:p>
          <a:p>
            <a:pPr algn="just">
              <a:lnSpc>
                <a:spcPct val="150000"/>
              </a:lnSpc>
              <a:defRPr/>
            </a:pPr>
            <a:r>
              <a:rPr lang="en-GB" sz="1200" b="1"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a:t>
            </a:r>
          </a:p>
          <a:p>
            <a:pPr algn="just">
              <a:lnSpc>
                <a:spcPct val="150000"/>
              </a:lnSpc>
              <a:defRPr/>
            </a:pPr>
            <a:endParaRPr lang="en-GB" sz="1200" b="1" dirty="0">
              <a:latin typeface="Helvetica" pitchFamily="2" charset="0"/>
              <a:ea typeface="Open Sans" panose="020B0606030504020204" pitchFamily="34" charset="0"/>
              <a:cs typeface="Poppins" panose="00000500000000000000" pitchFamily="2" charset="0"/>
            </a:endParaRPr>
          </a:p>
        </p:txBody>
      </p:sp>
    </p:spTree>
    <p:extLst>
      <p:ext uri="{BB962C8B-B14F-4D97-AF65-F5344CB8AC3E}">
        <p14:creationId xmlns:p14="http://schemas.microsoft.com/office/powerpoint/2010/main" val="9145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9BA993D-FD68-0F4F-B358-DE636583FCDC}"/>
              </a:ext>
            </a:extLst>
          </p:cNvPr>
          <p:cNvSpPr/>
          <p:nvPr/>
        </p:nvSpPr>
        <p:spPr>
          <a:xfrm>
            <a:off x="665163" y="0"/>
            <a:ext cx="4476750" cy="6858000"/>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29" name="Rectangle 28">
            <a:extLst>
              <a:ext uri="{FF2B5EF4-FFF2-40B4-BE49-F238E27FC236}">
                <a16:creationId xmlns:a16="http://schemas.microsoft.com/office/drawing/2014/main" id="{0CC9B889-3697-A249-998C-3975D16F8A92}"/>
              </a:ext>
            </a:extLst>
          </p:cNvPr>
          <p:cNvSpPr/>
          <p:nvPr/>
        </p:nvSpPr>
        <p:spPr>
          <a:xfrm>
            <a:off x="490538" y="0"/>
            <a:ext cx="4329112" cy="6858000"/>
          </a:xfrm>
          <a:prstGeom prst="rect">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MY"/>
          </a:p>
        </p:txBody>
      </p:sp>
      <p:sp>
        <p:nvSpPr>
          <p:cNvPr id="51" name="Rectangle 50">
            <a:extLst>
              <a:ext uri="{FF2B5EF4-FFF2-40B4-BE49-F238E27FC236}">
                <a16:creationId xmlns:a16="http://schemas.microsoft.com/office/drawing/2014/main" id="{145ABF28-FA49-402C-B3EE-96A25D7E533B}"/>
              </a:ext>
            </a:extLst>
          </p:cNvPr>
          <p:cNvSpPr/>
          <p:nvPr/>
        </p:nvSpPr>
        <p:spPr>
          <a:xfrm>
            <a:off x="11541125" y="692150"/>
            <a:ext cx="46038" cy="738188"/>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latin typeface="Helvetica" pitchFamily="2" charset="0"/>
            </a:endParaRPr>
          </a:p>
        </p:txBody>
      </p:sp>
      <p:sp>
        <p:nvSpPr>
          <p:cNvPr id="20" name="Rectangle 19">
            <a:extLst>
              <a:ext uri="{FF2B5EF4-FFF2-40B4-BE49-F238E27FC236}">
                <a16:creationId xmlns:a16="http://schemas.microsoft.com/office/drawing/2014/main" id="{D250F949-B72A-4D09-BE84-1839FBB9BE22}"/>
              </a:ext>
            </a:extLst>
          </p:cNvPr>
          <p:cNvSpPr/>
          <p:nvPr/>
        </p:nvSpPr>
        <p:spPr>
          <a:xfrm>
            <a:off x="698500" y="2768600"/>
            <a:ext cx="3929063" cy="2835520"/>
          </a:xfrm>
          <a:prstGeom prst="rect">
            <a:avLst/>
          </a:prstGeom>
        </p:spPr>
        <p:txBody>
          <a:bodyPr>
            <a:spAutoFit/>
          </a:bodyPr>
          <a:lstStyle/>
          <a:p>
            <a:pPr algn="just">
              <a:lnSpc>
                <a:spcPct val="150000"/>
              </a:lnSpc>
              <a:defRPr/>
            </a:pPr>
            <a:r>
              <a:rPr lang="en-GB" sz="1200" b="1"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a:p>
            <a:pPr algn="just">
              <a:lnSpc>
                <a:spcPct val="150000"/>
              </a:lnSpc>
              <a:defRPr/>
            </a:pPr>
            <a:r>
              <a:rPr lang="en-GB" sz="1200" b="1"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a:t>
            </a:r>
          </a:p>
          <a:p>
            <a:pPr algn="just">
              <a:lnSpc>
                <a:spcPct val="150000"/>
              </a:lnSpc>
              <a:defRPr/>
            </a:pPr>
            <a:endParaRPr lang="en-GB" sz="1200" b="1" dirty="0">
              <a:solidFill>
                <a:schemeClr val="bg1"/>
              </a:solidFill>
              <a:latin typeface="Helvetica" pitchFamily="2" charset="0"/>
              <a:ea typeface="Open Sans" panose="020B0606030504020204" pitchFamily="34" charset="0"/>
              <a:cs typeface="Poppins" panose="00000500000000000000" pitchFamily="2" charset="0"/>
            </a:endParaRPr>
          </a:p>
        </p:txBody>
      </p:sp>
      <p:sp>
        <p:nvSpPr>
          <p:cNvPr id="33797" name="TextBox 20">
            <a:extLst>
              <a:ext uri="{FF2B5EF4-FFF2-40B4-BE49-F238E27FC236}">
                <a16:creationId xmlns:a16="http://schemas.microsoft.com/office/drawing/2014/main" id="{032A712C-19CB-4EEC-A2AE-E0C1CF984BDB}"/>
              </a:ext>
            </a:extLst>
          </p:cNvPr>
          <p:cNvSpPr txBox="1">
            <a:spLocks noChangeArrowheads="1"/>
          </p:cNvSpPr>
          <p:nvPr/>
        </p:nvSpPr>
        <p:spPr bwMode="auto">
          <a:xfrm>
            <a:off x="698500" y="781050"/>
            <a:ext cx="4881563"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4400" b="1" dirty="0">
                <a:solidFill>
                  <a:schemeClr val="bg1"/>
                </a:solidFill>
                <a:latin typeface="Helvetica" pitchFamily="2" charset="0"/>
                <a:cs typeface="Poppins" panose="00000500000000000000" pitchFamily="2" charset="0"/>
              </a:rPr>
              <a:t>XXXX</a:t>
            </a:r>
            <a:r>
              <a:rPr lang="en-GB" altLang="en-US" sz="4400" b="1" dirty="0">
                <a:solidFill>
                  <a:srgbClr val="FF862A"/>
                </a:solidFill>
                <a:latin typeface="Helvetica" pitchFamily="2" charset="0"/>
                <a:cs typeface="Poppins" panose="00000500000000000000" pitchFamily="2" charset="0"/>
              </a:rPr>
              <a:t> </a:t>
            </a:r>
          </a:p>
          <a:p>
            <a:r>
              <a:rPr lang="en-GB" altLang="en-US" sz="4400" dirty="0" err="1">
                <a:solidFill>
                  <a:schemeClr val="bg1"/>
                </a:solidFill>
                <a:latin typeface="Helvetica" pitchFamily="2" charset="0"/>
                <a:cs typeface="Poppins" panose="00000500000000000000" pitchFamily="2" charset="0"/>
              </a:rPr>
              <a:t>xxxxxxxx</a:t>
            </a:r>
            <a:endParaRPr lang="en-GB" altLang="en-US" sz="4400" dirty="0">
              <a:solidFill>
                <a:schemeClr val="bg1"/>
              </a:solidFill>
              <a:latin typeface="Helvetica" pitchFamily="2" charset="0"/>
              <a:cs typeface="Poppins" panose="00000500000000000000" pitchFamily="2" charset="0"/>
            </a:endParaRPr>
          </a:p>
        </p:txBody>
      </p:sp>
      <p:sp>
        <p:nvSpPr>
          <p:cNvPr id="36" name="Rectangle 35">
            <a:extLst>
              <a:ext uri="{FF2B5EF4-FFF2-40B4-BE49-F238E27FC236}">
                <a16:creationId xmlns:a16="http://schemas.microsoft.com/office/drawing/2014/main" id="{B6C00EAF-155A-466F-B166-0CBA68EE1A41}"/>
              </a:ext>
            </a:extLst>
          </p:cNvPr>
          <p:cNvSpPr/>
          <p:nvPr/>
        </p:nvSpPr>
        <p:spPr bwMode="auto">
          <a:xfrm>
            <a:off x="8648700" y="574675"/>
            <a:ext cx="2100263" cy="2735263"/>
          </a:xfrm>
          <a:prstGeom prst="rect">
            <a:avLst/>
          </a:prstGeom>
          <a:solidFill>
            <a:schemeClr val="bg1"/>
          </a:solid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dirty="0">
              <a:latin typeface="Helvetica" pitchFamily="2" charset="0"/>
            </a:endParaRPr>
          </a:p>
        </p:txBody>
      </p:sp>
      <p:sp>
        <p:nvSpPr>
          <p:cNvPr id="33804" name="Graphic 10">
            <a:extLst>
              <a:ext uri="{FF2B5EF4-FFF2-40B4-BE49-F238E27FC236}">
                <a16:creationId xmlns:a16="http://schemas.microsoft.com/office/drawing/2014/main" id="{4647612D-B69A-4F29-B655-3B2F0BB4075F}"/>
              </a:ext>
            </a:extLst>
          </p:cNvPr>
          <p:cNvSpPr>
            <a:spLocks/>
          </p:cNvSpPr>
          <p:nvPr/>
        </p:nvSpPr>
        <p:spPr bwMode="auto">
          <a:xfrm>
            <a:off x="9290447" y="809676"/>
            <a:ext cx="776520" cy="776653"/>
          </a:xfrm>
          <a:custGeom>
            <a:avLst/>
            <a:gdLst>
              <a:gd name="T0" fmla="*/ 432515 w 697229"/>
              <a:gd name="T1" fmla="*/ 865023 h 697229"/>
              <a:gd name="T2" fmla="*/ 0 w 697229"/>
              <a:gd name="T3" fmla="*/ 432512 h 697229"/>
              <a:gd name="T4" fmla="*/ 432515 w 697229"/>
              <a:gd name="T5" fmla="*/ 0 h 697229"/>
              <a:gd name="T6" fmla="*/ 865030 w 697229"/>
              <a:gd name="T7" fmla="*/ 432512 h 6972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97229" h="697229">
                <a:moveTo>
                  <a:pt x="348615" y="697230"/>
                </a:moveTo>
                <a:lnTo>
                  <a:pt x="0" y="348615"/>
                </a:lnTo>
                <a:lnTo>
                  <a:pt x="348615" y="0"/>
                </a:lnTo>
                <a:lnTo>
                  <a:pt x="697230" y="348615"/>
                </a:lnTo>
                <a:lnTo>
                  <a:pt x="348615" y="697230"/>
                </a:lnTo>
                <a:close/>
              </a:path>
            </a:pathLst>
          </a:custGeom>
          <a:gradFill rotWithShape="1">
            <a:gsLst>
              <a:gs pos="0">
                <a:srgbClr val="003264"/>
              </a:gs>
              <a:gs pos="50000">
                <a:srgbClr val="044B91"/>
              </a:gs>
              <a:gs pos="100000">
                <a:srgbClr val="075BAE"/>
              </a:gs>
            </a:gsLst>
            <a:lin ang="13500000" scaled="1"/>
          </a:gradFill>
          <a:ln>
            <a:noFill/>
          </a:ln>
          <a:extLst>
            <a:ext uri="{91240B29-F687-4F45-9708-019B960494DF}">
              <a14:hiddenLine xmlns:a14="http://schemas.microsoft.com/office/drawing/2010/main" w="9525" cap="flat">
                <a:solidFill>
                  <a:srgbClr val="000000"/>
                </a:solidFill>
                <a:prstDash val="solid"/>
                <a:miter lim="800000"/>
                <a:headEnd/>
                <a:tailEnd/>
              </a14:hiddenLine>
            </a:ext>
          </a:extLst>
        </p:spPr>
        <p:txBody>
          <a:bodyPr anchor="ctr"/>
          <a:lstStyle/>
          <a:p>
            <a:endParaRPr lang="en-GB" dirty="0">
              <a:latin typeface="Helvetica" pitchFamily="2" charset="0"/>
            </a:endParaRPr>
          </a:p>
        </p:txBody>
      </p:sp>
      <p:sp>
        <p:nvSpPr>
          <p:cNvPr id="39" name="Rectangle 38">
            <a:extLst>
              <a:ext uri="{FF2B5EF4-FFF2-40B4-BE49-F238E27FC236}">
                <a16:creationId xmlns:a16="http://schemas.microsoft.com/office/drawing/2014/main" id="{2D433178-D305-489D-8935-DDA8D9836297}"/>
              </a:ext>
            </a:extLst>
          </p:cNvPr>
          <p:cNvSpPr/>
          <p:nvPr/>
        </p:nvSpPr>
        <p:spPr bwMode="auto">
          <a:xfrm>
            <a:off x="6013450" y="574675"/>
            <a:ext cx="2100263" cy="2735263"/>
          </a:xfrm>
          <a:prstGeom prst="rect">
            <a:avLst/>
          </a:prstGeom>
          <a:solidFill>
            <a:schemeClr val="bg1"/>
          </a:solid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dirty="0">
              <a:latin typeface="Helvetica" pitchFamily="2" charset="0"/>
            </a:endParaRPr>
          </a:p>
        </p:txBody>
      </p:sp>
      <p:sp>
        <p:nvSpPr>
          <p:cNvPr id="33806" name="Graphic 10">
            <a:extLst>
              <a:ext uri="{FF2B5EF4-FFF2-40B4-BE49-F238E27FC236}">
                <a16:creationId xmlns:a16="http://schemas.microsoft.com/office/drawing/2014/main" id="{6A18FE4E-AEE9-41A5-99DF-9C332DC6C10A}"/>
              </a:ext>
            </a:extLst>
          </p:cNvPr>
          <p:cNvSpPr>
            <a:spLocks/>
          </p:cNvSpPr>
          <p:nvPr/>
        </p:nvSpPr>
        <p:spPr bwMode="auto">
          <a:xfrm>
            <a:off x="6646560" y="812692"/>
            <a:ext cx="776520" cy="776653"/>
          </a:xfrm>
          <a:custGeom>
            <a:avLst/>
            <a:gdLst>
              <a:gd name="T0" fmla="*/ 432515 w 697229"/>
              <a:gd name="T1" fmla="*/ 865023 h 697229"/>
              <a:gd name="T2" fmla="*/ 0 w 697229"/>
              <a:gd name="T3" fmla="*/ 432512 h 697229"/>
              <a:gd name="T4" fmla="*/ 432515 w 697229"/>
              <a:gd name="T5" fmla="*/ 0 h 697229"/>
              <a:gd name="T6" fmla="*/ 865030 w 697229"/>
              <a:gd name="T7" fmla="*/ 432512 h 6972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97229" h="697229">
                <a:moveTo>
                  <a:pt x="348615" y="697230"/>
                </a:moveTo>
                <a:lnTo>
                  <a:pt x="0" y="348615"/>
                </a:lnTo>
                <a:lnTo>
                  <a:pt x="348615" y="0"/>
                </a:lnTo>
                <a:lnTo>
                  <a:pt x="697230" y="348615"/>
                </a:lnTo>
                <a:lnTo>
                  <a:pt x="348615" y="697230"/>
                </a:lnTo>
                <a:close/>
              </a:path>
            </a:pathLst>
          </a:custGeom>
          <a:gradFill rotWithShape="1">
            <a:gsLst>
              <a:gs pos="0">
                <a:srgbClr val="003264"/>
              </a:gs>
              <a:gs pos="50000">
                <a:srgbClr val="044B91"/>
              </a:gs>
              <a:gs pos="100000">
                <a:srgbClr val="075BAE"/>
              </a:gs>
            </a:gsLst>
            <a:lin ang="13500000" scaled="1"/>
          </a:gradFill>
          <a:ln>
            <a:noFill/>
          </a:ln>
          <a:extLst>
            <a:ext uri="{91240B29-F687-4F45-9708-019B960494DF}">
              <a14:hiddenLine xmlns:a14="http://schemas.microsoft.com/office/drawing/2010/main" w="9525" cap="flat">
                <a:solidFill>
                  <a:srgbClr val="000000"/>
                </a:solidFill>
                <a:prstDash val="solid"/>
                <a:miter lim="800000"/>
                <a:headEnd/>
                <a:tailEnd/>
              </a14:hiddenLine>
            </a:ext>
          </a:extLst>
        </p:spPr>
        <p:txBody>
          <a:bodyPr anchor="ctr"/>
          <a:lstStyle/>
          <a:p>
            <a:endParaRPr lang="en-GB" dirty="0">
              <a:latin typeface="Helvetica" pitchFamily="2" charset="0"/>
            </a:endParaRPr>
          </a:p>
        </p:txBody>
      </p:sp>
      <p:sp>
        <p:nvSpPr>
          <p:cNvPr id="33821" name="TextBox 42">
            <a:extLst>
              <a:ext uri="{FF2B5EF4-FFF2-40B4-BE49-F238E27FC236}">
                <a16:creationId xmlns:a16="http://schemas.microsoft.com/office/drawing/2014/main" id="{3F3A64E0-8ED4-4C3B-9AAF-0371307C226B}"/>
              </a:ext>
            </a:extLst>
          </p:cNvPr>
          <p:cNvSpPr txBox="1">
            <a:spLocks noChangeArrowheads="1"/>
          </p:cNvSpPr>
          <p:nvPr/>
        </p:nvSpPr>
        <p:spPr bwMode="auto">
          <a:xfrm>
            <a:off x="5978525" y="1712125"/>
            <a:ext cx="2158301"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r>
              <a:rPr lang="en-GB" altLang="en-US" sz="1100" b="1" dirty="0" err="1">
                <a:solidFill>
                  <a:srgbClr val="125BA3"/>
                </a:solidFill>
                <a:latin typeface="Helvetica" pitchFamily="2" charset="0"/>
                <a:cs typeface="Poppins" panose="00000500000000000000" pitchFamily="2" charset="0"/>
              </a:rPr>
              <a:t>xxxxxxxxxxxxxxxxx</a:t>
            </a:r>
            <a:endParaRPr lang="en-GB" altLang="en-US" sz="1100" b="1" dirty="0">
              <a:solidFill>
                <a:srgbClr val="125BA3"/>
              </a:solidFill>
              <a:latin typeface="Helvetica" pitchFamily="2" charset="0"/>
              <a:cs typeface="Poppins" panose="00000500000000000000" pitchFamily="2" charset="0"/>
            </a:endParaRPr>
          </a:p>
        </p:txBody>
      </p:sp>
      <p:sp>
        <p:nvSpPr>
          <p:cNvPr id="33822" name="Rectangle 44">
            <a:extLst>
              <a:ext uri="{FF2B5EF4-FFF2-40B4-BE49-F238E27FC236}">
                <a16:creationId xmlns:a16="http://schemas.microsoft.com/office/drawing/2014/main" id="{68B60F47-49C5-4223-9A0E-4695671DC47C}"/>
              </a:ext>
            </a:extLst>
          </p:cNvPr>
          <p:cNvSpPr>
            <a:spLocks noChangeArrowheads="1"/>
          </p:cNvSpPr>
          <p:nvPr/>
        </p:nvSpPr>
        <p:spPr bwMode="auto">
          <a:xfrm>
            <a:off x="6035141" y="2104592"/>
            <a:ext cx="1973359" cy="90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endParaRPr lang="en-GB" altLang="en-US" sz="900" b="1" dirty="0">
              <a:latin typeface="Helvetica" pitchFamily="2" charset="0"/>
              <a:cs typeface="Poppins" panose="00000500000000000000" pitchFamily="2" charset="0"/>
            </a:endParaRPr>
          </a:p>
        </p:txBody>
      </p:sp>
      <p:sp>
        <p:nvSpPr>
          <p:cNvPr id="33819" name="TextBox 47">
            <a:extLst>
              <a:ext uri="{FF2B5EF4-FFF2-40B4-BE49-F238E27FC236}">
                <a16:creationId xmlns:a16="http://schemas.microsoft.com/office/drawing/2014/main" id="{EF9E945B-3E71-4F40-BFDA-68436188FD68}"/>
              </a:ext>
            </a:extLst>
          </p:cNvPr>
          <p:cNvSpPr txBox="1">
            <a:spLocks noChangeArrowheads="1"/>
          </p:cNvSpPr>
          <p:nvPr/>
        </p:nvSpPr>
        <p:spPr bwMode="auto">
          <a:xfrm>
            <a:off x="8622412" y="1710715"/>
            <a:ext cx="2158301" cy="261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r>
              <a:rPr lang="en-GB" altLang="en-US" sz="1100" b="1" dirty="0" err="1">
                <a:solidFill>
                  <a:srgbClr val="125BA3"/>
                </a:solidFill>
                <a:latin typeface="Helvetica" pitchFamily="2" charset="0"/>
                <a:cs typeface="Poppins" panose="00000500000000000000" pitchFamily="2" charset="0"/>
              </a:rPr>
              <a:t>xxxxxxxxxxxxxxxxx</a:t>
            </a:r>
            <a:endParaRPr lang="en-GB" altLang="en-US" sz="1100" b="1" dirty="0">
              <a:solidFill>
                <a:srgbClr val="125BA3"/>
              </a:solidFill>
              <a:latin typeface="Helvetica" pitchFamily="2" charset="0"/>
              <a:cs typeface="Poppins" panose="00000500000000000000" pitchFamily="2" charset="0"/>
            </a:endParaRPr>
          </a:p>
        </p:txBody>
      </p:sp>
      <p:sp>
        <p:nvSpPr>
          <p:cNvPr id="33811" name="TextBox 58">
            <a:extLst>
              <a:ext uri="{FF2B5EF4-FFF2-40B4-BE49-F238E27FC236}">
                <a16:creationId xmlns:a16="http://schemas.microsoft.com/office/drawing/2014/main" id="{499577A7-F0BD-44C0-81F1-3F449EE9723E}"/>
              </a:ext>
            </a:extLst>
          </p:cNvPr>
          <p:cNvSpPr txBox="1">
            <a:spLocks noChangeArrowheads="1"/>
          </p:cNvSpPr>
          <p:nvPr/>
        </p:nvSpPr>
        <p:spPr bwMode="auto">
          <a:xfrm>
            <a:off x="6837512" y="1031731"/>
            <a:ext cx="4122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1600" b="1" dirty="0">
                <a:solidFill>
                  <a:schemeClr val="bg1"/>
                </a:solidFill>
                <a:latin typeface="Helvetica" pitchFamily="2" charset="0"/>
              </a:rPr>
              <a:t>01</a:t>
            </a:r>
          </a:p>
        </p:txBody>
      </p:sp>
      <p:sp>
        <p:nvSpPr>
          <p:cNvPr id="33812" name="TextBox 59">
            <a:extLst>
              <a:ext uri="{FF2B5EF4-FFF2-40B4-BE49-F238E27FC236}">
                <a16:creationId xmlns:a16="http://schemas.microsoft.com/office/drawing/2014/main" id="{BB4C7102-E19A-44FE-9E66-5ADD3785B161}"/>
              </a:ext>
            </a:extLst>
          </p:cNvPr>
          <p:cNvSpPr txBox="1">
            <a:spLocks noChangeArrowheads="1"/>
          </p:cNvSpPr>
          <p:nvPr/>
        </p:nvSpPr>
        <p:spPr bwMode="auto">
          <a:xfrm>
            <a:off x="9482385" y="1028715"/>
            <a:ext cx="4122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1600" b="1" dirty="0">
                <a:solidFill>
                  <a:schemeClr val="bg1"/>
                </a:solidFill>
                <a:latin typeface="Helvetica" pitchFamily="2" charset="0"/>
              </a:rPr>
              <a:t>02</a:t>
            </a:r>
          </a:p>
        </p:txBody>
      </p:sp>
      <p:sp>
        <p:nvSpPr>
          <p:cNvPr id="33" name="Rectangle 32">
            <a:extLst>
              <a:ext uri="{FF2B5EF4-FFF2-40B4-BE49-F238E27FC236}">
                <a16:creationId xmlns:a16="http://schemas.microsoft.com/office/drawing/2014/main" id="{938F1391-E64A-4BBC-90A2-8696DF0DEC0A}"/>
              </a:ext>
            </a:extLst>
          </p:cNvPr>
          <p:cNvSpPr/>
          <p:nvPr/>
        </p:nvSpPr>
        <p:spPr bwMode="auto">
          <a:xfrm>
            <a:off x="8675688" y="3561528"/>
            <a:ext cx="2100262" cy="2744787"/>
          </a:xfrm>
          <a:prstGeom prst="rect">
            <a:avLst/>
          </a:prstGeom>
          <a:solidFill>
            <a:srgbClr val="1D4A84"/>
          </a:solid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dirty="0">
              <a:latin typeface="Helvetica" pitchFamily="2" charset="0"/>
            </a:endParaRPr>
          </a:p>
        </p:txBody>
      </p:sp>
      <p:sp>
        <p:nvSpPr>
          <p:cNvPr id="33802" name="Graphic 10">
            <a:extLst>
              <a:ext uri="{FF2B5EF4-FFF2-40B4-BE49-F238E27FC236}">
                <a16:creationId xmlns:a16="http://schemas.microsoft.com/office/drawing/2014/main" id="{509EB41D-1CC0-43E0-93E0-62E280B2BC39}"/>
              </a:ext>
            </a:extLst>
          </p:cNvPr>
          <p:cNvSpPr>
            <a:spLocks/>
          </p:cNvSpPr>
          <p:nvPr/>
        </p:nvSpPr>
        <p:spPr bwMode="auto">
          <a:xfrm>
            <a:off x="9308192" y="3799921"/>
            <a:ext cx="776520" cy="776653"/>
          </a:xfrm>
          <a:custGeom>
            <a:avLst/>
            <a:gdLst>
              <a:gd name="T0" fmla="*/ 432515 w 697229"/>
              <a:gd name="T1" fmla="*/ 865023 h 697229"/>
              <a:gd name="T2" fmla="*/ 0 w 697229"/>
              <a:gd name="T3" fmla="*/ 432512 h 697229"/>
              <a:gd name="T4" fmla="*/ 432515 w 697229"/>
              <a:gd name="T5" fmla="*/ 0 h 697229"/>
              <a:gd name="T6" fmla="*/ 865030 w 697229"/>
              <a:gd name="T7" fmla="*/ 432512 h 6972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97229" h="697229">
                <a:moveTo>
                  <a:pt x="348615" y="697230"/>
                </a:moveTo>
                <a:lnTo>
                  <a:pt x="0" y="348615"/>
                </a:lnTo>
                <a:lnTo>
                  <a:pt x="348615" y="0"/>
                </a:lnTo>
                <a:lnTo>
                  <a:pt x="697230" y="348615"/>
                </a:lnTo>
                <a:lnTo>
                  <a:pt x="348615" y="69723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a:extLst>
            <a:ext uri="{91240B29-F687-4F45-9708-019B960494DF}">
              <a14:hiddenLine xmlns:a14="http://schemas.microsoft.com/office/drawing/2010/main" w="9525" cap="flat">
                <a:solidFill>
                  <a:srgbClr val="000000"/>
                </a:solidFill>
                <a:prstDash val="solid"/>
                <a:miter lim="800000"/>
                <a:headEnd/>
                <a:tailEnd/>
              </a14:hiddenLine>
            </a:ext>
          </a:extLst>
        </p:spPr>
        <p:txBody>
          <a:bodyPr anchor="ctr"/>
          <a:lstStyle/>
          <a:p>
            <a:endParaRPr lang="en-GB" dirty="0">
              <a:latin typeface="Helvetica" pitchFamily="2" charset="0"/>
            </a:endParaRPr>
          </a:p>
        </p:txBody>
      </p:sp>
      <p:sp>
        <p:nvSpPr>
          <p:cNvPr id="33815" name="TextBox 56">
            <a:extLst>
              <a:ext uri="{FF2B5EF4-FFF2-40B4-BE49-F238E27FC236}">
                <a16:creationId xmlns:a16="http://schemas.microsoft.com/office/drawing/2014/main" id="{D8C1565E-E7E7-4FD8-8B25-CAD4EDD9211B}"/>
              </a:ext>
            </a:extLst>
          </p:cNvPr>
          <p:cNvSpPr txBox="1">
            <a:spLocks noChangeArrowheads="1"/>
          </p:cNvSpPr>
          <p:nvPr/>
        </p:nvSpPr>
        <p:spPr bwMode="auto">
          <a:xfrm>
            <a:off x="8648700" y="4706419"/>
            <a:ext cx="2158301" cy="261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r>
              <a:rPr lang="en-GB" altLang="en-US" sz="1100" b="1" dirty="0" err="1">
                <a:solidFill>
                  <a:schemeClr val="accent2"/>
                </a:solidFill>
                <a:latin typeface="Helvetica" pitchFamily="2" charset="0"/>
                <a:cs typeface="Poppins" panose="00000500000000000000" pitchFamily="2" charset="0"/>
              </a:rPr>
              <a:t>xxxxxxxxxxxxxxxxx</a:t>
            </a:r>
            <a:endParaRPr lang="en-GB" altLang="en-US" sz="1100" b="1" dirty="0">
              <a:solidFill>
                <a:schemeClr val="accent2"/>
              </a:solidFill>
              <a:latin typeface="Helvetica" pitchFamily="2" charset="0"/>
              <a:cs typeface="Poppins" panose="00000500000000000000" pitchFamily="2" charset="0"/>
            </a:endParaRPr>
          </a:p>
        </p:txBody>
      </p:sp>
      <p:sp>
        <p:nvSpPr>
          <p:cNvPr id="33813" name="TextBox 60">
            <a:extLst>
              <a:ext uri="{FF2B5EF4-FFF2-40B4-BE49-F238E27FC236}">
                <a16:creationId xmlns:a16="http://schemas.microsoft.com/office/drawing/2014/main" id="{E5C45A96-5519-4507-9394-1083E4606997}"/>
              </a:ext>
            </a:extLst>
          </p:cNvPr>
          <p:cNvSpPr txBox="1">
            <a:spLocks noChangeArrowheads="1"/>
          </p:cNvSpPr>
          <p:nvPr/>
        </p:nvSpPr>
        <p:spPr bwMode="auto">
          <a:xfrm>
            <a:off x="9481800" y="4018960"/>
            <a:ext cx="4122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1600" b="1" dirty="0">
                <a:solidFill>
                  <a:schemeClr val="bg1"/>
                </a:solidFill>
                <a:latin typeface="Helvetica" pitchFamily="2" charset="0"/>
              </a:rPr>
              <a:t>04</a:t>
            </a:r>
          </a:p>
        </p:txBody>
      </p:sp>
      <p:sp>
        <p:nvSpPr>
          <p:cNvPr id="24" name="Rectangle 23">
            <a:extLst>
              <a:ext uri="{FF2B5EF4-FFF2-40B4-BE49-F238E27FC236}">
                <a16:creationId xmlns:a16="http://schemas.microsoft.com/office/drawing/2014/main" id="{9A425206-519B-4394-B90B-FF7159CAD77E}"/>
              </a:ext>
            </a:extLst>
          </p:cNvPr>
          <p:cNvSpPr/>
          <p:nvPr/>
        </p:nvSpPr>
        <p:spPr bwMode="auto">
          <a:xfrm>
            <a:off x="5971690" y="3546475"/>
            <a:ext cx="2100263" cy="2736850"/>
          </a:xfrm>
          <a:prstGeom prst="rect">
            <a:avLst/>
          </a:prstGeom>
          <a:solidFill>
            <a:schemeClr val="bg1"/>
          </a:solid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dirty="0">
              <a:latin typeface="Helvetica" pitchFamily="2" charset="0"/>
            </a:endParaRPr>
          </a:p>
        </p:txBody>
      </p:sp>
      <p:sp>
        <p:nvSpPr>
          <p:cNvPr id="33800" name="Graphic 10">
            <a:extLst>
              <a:ext uri="{FF2B5EF4-FFF2-40B4-BE49-F238E27FC236}">
                <a16:creationId xmlns:a16="http://schemas.microsoft.com/office/drawing/2014/main" id="{CA27F7A0-3F07-48B8-BD65-B4E975A88FB2}"/>
              </a:ext>
            </a:extLst>
          </p:cNvPr>
          <p:cNvSpPr>
            <a:spLocks/>
          </p:cNvSpPr>
          <p:nvPr/>
        </p:nvSpPr>
        <p:spPr bwMode="auto">
          <a:xfrm>
            <a:off x="6604894" y="3785268"/>
            <a:ext cx="776520" cy="776653"/>
          </a:xfrm>
          <a:custGeom>
            <a:avLst/>
            <a:gdLst>
              <a:gd name="T0" fmla="*/ 432515 w 697229"/>
              <a:gd name="T1" fmla="*/ 865023 h 697229"/>
              <a:gd name="T2" fmla="*/ 0 w 697229"/>
              <a:gd name="T3" fmla="*/ 432512 h 697229"/>
              <a:gd name="T4" fmla="*/ 432515 w 697229"/>
              <a:gd name="T5" fmla="*/ 0 h 697229"/>
              <a:gd name="T6" fmla="*/ 865030 w 697229"/>
              <a:gd name="T7" fmla="*/ 432512 h 6972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97229" h="697229">
                <a:moveTo>
                  <a:pt x="348615" y="697230"/>
                </a:moveTo>
                <a:lnTo>
                  <a:pt x="0" y="348615"/>
                </a:lnTo>
                <a:lnTo>
                  <a:pt x="348615" y="0"/>
                </a:lnTo>
                <a:lnTo>
                  <a:pt x="697230" y="348615"/>
                </a:lnTo>
                <a:lnTo>
                  <a:pt x="348615" y="697230"/>
                </a:lnTo>
                <a:close/>
              </a:path>
            </a:pathLst>
          </a:custGeom>
          <a:gradFill rotWithShape="1">
            <a:gsLst>
              <a:gs pos="0">
                <a:srgbClr val="003264"/>
              </a:gs>
              <a:gs pos="50000">
                <a:srgbClr val="044B91"/>
              </a:gs>
              <a:gs pos="100000">
                <a:srgbClr val="075BAE"/>
              </a:gs>
            </a:gsLst>
            <a:lin ang="13500000" scaled="1"/>
          </a:gradFill>
          <a:ln>
            <a:noFill/>
          </a:ln>
          <a:extLst>
            <a:ext uri="{91240B29-F687-4F45-9708-019B960494DF}">
              <a14:hiddenLine xmlns:a14="http://schemas.microsoft.com/office/drawing/2010/main" w="9525" cap="flat">
                <a:solidFill>
                  <a:srgbClr val="000000"/>
                </a:solidFill>
                <a:prstDash val="solid"/>
                <a:miter lim="800000"/>
                <a:headEnd/>
                <a:tailEnd/>
              </a14:hiddenLine>
            </a:ext>
          </a:extLst>
        </p:spPr>
        <p:txBody>
          <a:bodyPr anchor="ctr"/>
          <a:lstStyle/>
          <a:p>
            <a:endParaRPr lang="en-GB" dirty="0">
              <a:latin typeface="Helvetica" pitchFamily="2" charset="0"/>
            </a:endParaRPr>
          </a:p>
        </p:txBody>
      </p:sp>
      <p:sp>
        <p:nvSpPr>
          <p:cNvPr id="33817" name="TextBox 53">
            <a:extLst>
              <a:ext uri="{FF2B5EF4-FFF2-40B4-BE49-F238E27FC236}">
                <a16:creationId xmlns:a16="http://schemas.microsoft.com/office/drawing/2014/main" id="{E6B85CE0-E64F-40C2-B0AD-1B39A696310D}"/>
              </a:ext>
            </a:extLst>
          </p:cNvPr>
          <p:cNvSpPr txBox="1">
            <a:spLocks noChangeArrowheads="1"/>
          </p:cNvSpPr>
          <p:nvPr/>
        </p:nvSpPr>
        <p:spPr bwMode="auto">
          <a:xfrm>
            <a:off x="5945402" y="4692778"/>
            <a:ext cx="2158301"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r>
              <a:rPr lang="en-GB" altLang="en-US" sz="1100" b="1" dirty="0" err="1">
                <a:solidFill>
                  <a:srgbClr val="125BA3"/>
                </a:solidFill>
                <a:latin typeface="Helvetica" pitchFamily="2" charset="0"/>
                <a:cs typeface="Poppins" panose="00000500000000000000" pitchFamily="2" charset="0"/>
              </a:rPr>
              <a:t>xxxxxxxxxxxxxxxxx</a:t>
            </a:r>
            <a:endParaRPr lang="en-GB" altLang="en-US" sz="1100" b="1" dirty="0">
              <a:solidFill>
                <a:srgbClr val="125BA3"/>
              </a:solidFill>
              <a:latin typeface="Helvetica" pitchFamily="2" charset="0"/>
              <a:cs typeface="Poppins" panose="00000500000000000000" pitchFamily="2" charset="0"/>
            </a:endParaRPr>
          </a:p>
        </p:txBody>
      </p:sp>
      <p:sp>
        <p:nvSpPr>
          <p:cNvPr id="33814" name="TextBox 61">
            <a:extLst>
              <a:ext uri="{FF2B5EF4-FFF2-40B4-BE49-F238E27FC236}">
                <a16:creationId xmlns:a16="http://schemas.microsoft.com/office/drawing/2014/main" id="{3E92483D-E61E-4902-8803-9FB7804B3276}"/>
              </a:ext>
            </a:extLst>
          </p:cNvPr>
          <p:cNvSpPr txBox="1">
            <a:spLocks noChangeArrowheads="1"/>
          </p:cNvSpPr>
          <p:nvPr/>
        </p:nvSpPr>
        <p:spPr bwMode="auto">
          <a:xfrm>
            <a:off x="6796205" y="4005946"/>
            <a:ext cx="41229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GB" altLang="en-US" sz="1600" b="1" dirty="0">
                <a:solidFill>
                  <a:schemeClr val="bg1"/>
                </a:solidFill>
                <a:latin typeface="Helvetica" pitchFamily="2" charset="0"/>
              </a:rPr>
              <a:t>03</a:t>
            </a:r>
          </a:p>
        </p:txBody>
      </p:sp>
      <p:sp>
        <p:nvSpPr>
          <p:cNvPr id="25" name="Rectangle 44">
            <a:extLst>
              <a:ext uri="{FF2B5EF4-FFF2-40B4-BE49-F238E27FC236}">
                <a16:creationId xmlns:a16="http://schemas.microsoft.com/office/drawing/2014/main" id="{DD8FAAE7-EC0B-384D-A0C9-E5BB3EE037FD}"/>
              </a:ext>
            </a:extLst>
          </p:cNvPr>
          <p:cNvSpPr>
            <a:spLocks noChangeArrowheads="1"/>
          </p:cNvSpPr>
          <p:nvPr/>
        </p:nvSpPr>
        <p:spPr bwMode="auto">
          <a:xfrm>
            <a:off x="6006474" y="5085245"/>
            <a:ext cx="1973359" cy="90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endParaRPr lang="en-GB" altLang="en-US" sz="900" b="1" dirty="0">
              <a:latin typeface="Helvetica" pitchFamily="2" charset="0"/>
              <a:cs typeface="Poppins" panose="00000500000000000000" pitchFamily="2" charset="0"/>
            </a:endParaRPr>
          </a:p>
        </p:txBody>
      </p:sp>
      <p:sp>
        <p:nvSpPr>
          <p:cNvPr id="26" name="Rectangle 44">
            <a:extLst>
              <a:ext uri="{FF2B5EF4-FFF2-40B4-BE49-F238E27FC236}">
                <a16:creationId xmlns:a16="http://schemas.microsoft.com/office/drawing/2014/main" id="{99035067-B1C7-0B4B-AC5F-4CE67620B79E}"/>
              </a:ext>
            </a:extLst>
          </p:cNvPr>
          <p:cNvSpPr>
            <a:spLocks noChangeArrowheads="1"/>
          </p:cNvSpPr>
          <p:nvPr/>
        </p:nvSpPr>
        <p:spPr bwMode="auto">
          <a:xfrm>
            <a:off x="8675688" y="2065489"/>
            <a:ext cx="1973359" cy="90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latin typeface="Helvetica" pitchFamily="2" charset="0"/>
                <a:cs typeface="Poppins" panose="00000500000000000000" pitchFamily="2" charset="0"/>
              </a:rPr>
              <a:t>xxxxxxxxxxxxxxxxx</a:t>
            </a:r>
            <a:endParaRPr lang="en-GB" altLang="en-US" sz="900" b="1" dirty="0">
              <a:latin typeface="Helvetica" pitchFamily="2" charset="0"/>
              <a:cs typeface="Poppins" panose="00000500000000000000" pitchFamily="2" charset="0"/>
            </a:endParaRPr>
          </a:p>
          <a:p>
            <a:pPr algn="ctr">
              <a:lnSpc>
                <a:spcPct val="150000"/>
              </a:lnSpc>
              <a:buFont typeface="Arial" panose="020B0604020202020204" pitchFamily="34" charset="0"/>
              <a:buChar char="•"/>
            </a:pPr>
            <a:endParaRPr lang="en-GB" altLang="en-US" sz="900" b="1" dirty="0">
              <a:latin typeface="Helvetica" pitchFamily="2" charset="0"/>
              <a:cs typeface="Poppins" panose="00000500000000000000" pitchFamily="2" charset="0"/>
            </a:endParaRPr>
          </a:p>
        </p:txBody>
      </p:sp>
      <p:sp>
        <p:nvSpPr>
          <p:cNvPr id="27" name="Rectangle 44">
            <a:extLst>
              <a:ext uri="{FF2B5EF4-FFF2-40B4-BE49-F238E27FC236}">
                <a16:creationId xmlns:a16="http://schemas.microsoft.com/office/drawing/2014/main" id="{4774C7E8-C985-3341-B6DF-8DBD46E2E67C}"/>
              </a:ext>
            </a:extLst>
          </p:cNvPr>
          <p:cNvSpPr>
            <a:spLocks noChangeArrowheads="1"/>
          </p:cNvSpPr>
          <p:nvPr/>
        </p:nvSpPr>
        <p:spPr bwMode="auto">
          <a:xfrm>
            <a:off x="8644687" y="5050774"/>
            <a:ext cx="1973359" cy="90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pPr algn="ctr">
              <a:lnSpc>
                <a:spcPct val="150000"/>
              </a:lnSpc>
              <a:buFont typeface="Arial" panose="020B0604020202020204" pitchFamily="34" charset="0"/>
              <a:buChar char="•"/>
            </a:pPr>
            <a:r>
              <a:rPr lang="en-GB" altLang="en-US" sz="900" b="1" dirty="0" err="1">
                <a:solidFill>
                  <a:schemeClr val="bg1"/>
                </a:solidFill>
                <a:latin typeface="Helvetica" pitchFamily="2" charset="0"/>
                <a:cs typeface="Poppins" panose="00000500000000000000" pitchFamily="2" charset="0"/>
              </a:rPr>
              <a:t>xxxxxxxxxxxxxxxxx</a:t>
            </a:r>
            <a:endParaRPr lang="en-GB" altLang="en-US" sz="900" b="1" dirty="0">
              <a:solidFill>
                <a:schemeClr val="bg1"/>
              </a:solidFill>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solidFill>
                  <a:schemeClr val="bg1"/>
                </a:solidFill>
                <a:latin typeface="Helvetica" pitchFamily="2" charset="0"/>
                <a:cs typeface="Poppins" panose="00000500000000000000" pitchFamily="2" charset="0"/>
              </a:rPr>
              <a:t>xxxxxxxxxxxxxxxxx</a:t>
            </a:r>
            <a:endParaRPr lang="en-GB" altLang="en-US" sz="900" b="1" dirty="0">
              <a:solidFill>
                <a:schemeClr val="bg1"/>
              </a:solidFill>
              <a:latin typeface="Helvetica" pitchFamily="2" charset="0"/>
              <a:cs typeface="Poppins" panose="00000500000000000000" pitchFamily="2" charset="0"/>
            </a:endParaRPr>
          </a:p>
          <a:p>
            <a:pPr algn="ctr">
              <a:lnSpc>
                <a:spcPct val="150000"/>
              </a:lnSpc>
              <a:buFont typeface="Arial" panose="020B0604020202020204" pitchFamily="34" charset="0"/>
              <a:buChar char="•"/>
            </a:pPr>
            <a:r>
              <a:rPr lang="en-GB" altLang="en-US" sz="900" b="1" dirty="0" err="1">
                <a:solidFill>
                  <a:schemeClr val="bg1"/>
                </a:solidFill>
                <a:latin typeface="Helvetica" pitchFamily="2" charset="0"/>
                <a:cs typeface="Poppins" panose="00000500000000000000" pitchFamily="2" charset="0"/>
              </a:rPr>
              <a:t>xxxxxxxxxxxxxxxxx</a:t>
            </a:r>
            <a:endParaRPr lang="en-GB" altLang="en-US" sz="900" b="1" dirty="0">
              <a:solidFill>
                <a:schemeClr val="bg1"/>
              </a:solidFill>
              <a:latin typeface="Helvetica" pitchFamily="2" charset="0"/>
              <a:cs typeface="Poppins" panose="00000500000000000000" pitchFamily="2" charset="0"/>
            </a:endParaRPr>
          </a:p>
          <a:p>
            <a:pPr algn="ctr">
              <a:lnSpc>
                <a:spcPct val="150000"/>
              </a:lnSpc>
              <a:buFont typeface="Arial" panose="020B0604020202020204" pitchFamily="34" charset="0"/>
              <a:buChar char="•"/>
            </a:pPr>
            <a:endParaRPr lang="en-GB" altLang="en-US" sz="900" b="1" dirty="0">
              <a:solidFill>
                <a:schemeClr val="bg1"/>
              </a:solidFill>
              <a:latin typeface="Helvetica" pitchFamily="2" charset="0"/>
              <a:cs typeface="Poppins" panose="00000500000000000000" pitchFamily="2" charset="0"/>
            </a:endParaRPr>
          </a:p>
        </p:txBody>
      </p:sp>
    </p:spTree>
    <p:extLst>
      <p:ext uri="{BB962C8B-B14F-4D97-AF65-F5344CB8AC3E}">
        <p14:creationId xmlns:p14="http://schemas.microsoft.com/office/powerpoint/2010/main" val="19659812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ectangle 81">
            <a:extLst>
              <a:ext uri="{FF2B5EF4-FFF2-40B4-BE49-F238E27FC236}">
                <a16:creationId xmlns:a16="http://schemas.microsoft.com/office/drawing/2014/main" id="{92108E9B-0CF6-4E27-B867-C073E0FB6426}"/>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3" name="Rectangle 82">
            <a:extLst>
              <a:ext uri="{FF2B5EF4-FFF2-40B4-BE49-F238E27FC236}">
                <a16:creationId xmlns:a16="http://schemas.microsoft.com/office/drawing/2014/main" id="{CFBEB1B2-155D-421C-8A72-50AA8BB07480}"/>
              </a:ext>
            </a:extLst>
          </p:cNvPr>
          <p:cNvSpPr/>
          <p:nvPr/>
        </p:nvSpPr>
        <p:spPr>
          <a:xfrm>
            <a:off x="11541125" y="692150"/>
            <a:ext cx="46038" cy="738188"/>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4" name="TextBox 15">
            <a:extLst>
              <a:ext uri="{FF2B5EF4-FFF2-40B4-BE49-F238E27FC236}">
                <a16:creationId xmlns:a16="http://schemas.microsoft.com/office/drawing/2014/main" id="{4C90D2E8-7E9D-41CB-9D21-22B4D7DAB0DD}"/>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Introduction / Acknowledgement / Summary</a:t>
            </a:r>
            <a:endParaRPr lang="en-ID" altLang="en-US" sz="2000" dirty="0">
              <a:solidFill>
                <a:schemeClr val="bg1"/>
              </a:solidFill>
              <a:latin typeface="Helvetica" pitchFamily="2" charset="0"/>
              <a:cs typeface="Poppins" panose="00000500000000000000" pitchFamily="2" charset="0"/>
            </a:endParaRPr>
          </a:p>
        </p:txBody>
      </p:sp>
      <p:sp>
        <p:nvSpPr>
          <p:cNvPr id="41" name="Rectangle 40">
            <a:extLst>
              <a:ext uri="{FF2B5EF4-FFF2-40B4-BE49-F238E27FC236}">
                <a16:creationId xmlns:a16="http://schemas.microsoft.com/office/drawing/2014/main" id="{0D5F7588-BED6-664F-A8F1-B579DD5F84FF}"/>
              </a:ext>
            </a:extLst>
          </p:cNvPr>
          <p:cNvSpPr/>
          <p:nvPr/>
        </p:nvSpPr>
        <p:spPr>
          <a:xfrm>
            <a:off x="508000" y="1929545"/>
            <a:ext cx="10464800" cy="3389518"/>
          </a:xfrm>
          <a:prstGeom prst="rect">
            <a:avLst/>
          </a:prstGeom>
        </p:spPr>
        <p:txBody>
          <a:bodyPr wrap="square">
            <a:spAutoFit/>
          </a:bodyPr>
          <a:lstStyle/>
          <a:p>
            <a:pPr algn="just">
              <a:lnSpc>
                <a:spcPct val="150000"/>
              </a:lnSpc>
              <a:defRPr/>
            </a:pPr>
            <a:r>
              <a:rPr lang="en-GB" sz="12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r>
              <a:rPr lang="en-GB" sz="12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p:txBody>
      </p:sp>
    </p:spTree>
    <p:extLst>
      <p:ext uri="{BB962C8B-B14F-4D97-AF65-F5344CB8AC3E}">
        <p14:creationId xmlns:p14="http://schemas.microsoft.com/office/powerpoint/2010/main" val="24770706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1384022"/>
            <a:ext cx="7021309" cy="1938992"/>
          </a:xfrm>
          <a:prstGeom prst="rect">
            <a:avLst/>
          </a:prstGeom>
          <a:noFill/>
        </p:spPr>
        <p:txBody>
          <a:bodyPr wrap="square" rtlCol="0">
            <a:spAutoFit/>
          </a:bodyPr>
          <a:lstStyle/>
          <a:p>
            <a:r>
              <a:rPr lang="en-MY" sz="6000" kern="0" dirty="0">
                <a:solidFill>
                  <a:srgbClr val="1D4A84"/>
                </a:solidFill>
                <a:latin typeface="Helvetica" pitchFamily="2" charset="0"/>
                <a:cs typeface="Kanit Medium"/>
                <a:sym typeface="Kanit Medium"/>
              </a:rPr>
              <a:t>Project Overview/</a:t>
            </a:r>
          </a:p>
          <a:p>
            <a:r>
              <a:rPr lang="en-MY" sz="6000" kern="0" dirty="0">
                <a:solidFill>
                  <a:srgbClr val="1D4A84"/>
                </a:solidFill>
                <a:latin typeface="Helvetica" pitchFamily="2" charset="0"/>
                <a:cs typeface="Kanit Medium"/>
                <a:sym typeface="Kanit Medium"/>
              </a:rPr>
              <a:t>Product Vision </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1569660"/>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The summary how the product/solutions support the company’s strategies.</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Develop product/solution objective.</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product vision statement.</a:t>
            </a:r>
          </a:p>
        </p:txBody>
      </p:sp>
    </p:spTree>
    <p:extLst>
      <p:ext uri="{BB962C8B-B14F-4D97-AF65-F5344CB8AC3E}">
        <p14:creationId xmlns:p14="http://schemas.microsoft.com/office/powerpoint/2010/main" val="175944117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6">
            <a:extLst>
              <a:ext uri="{FF2B5EF4-FFF2-40B4-BE49-F238E27FC236}">
                <a16:creationId xmlns:a16="http://schemas.microsoft.com/office/drawing/2014/main" id="{8328AAE8-5DFB-2C47-ABD3-250E4EDB6AD0}"/>
              </a:ext>
            </a:extLst>
          </p:cNvPr>
          <p:cNvPicPr>
            <a:picLocks noChangeAspect="1"/>
          </p:cNvPicPr>
          <p:nvPr/>
        </p:nvPicPr>
        <p:blipFill>
          <a:blip r:embed="rId3"/>
          <a:srcRect l="17000" r="17000"/>
          <a:stretch>
            <a:fillRect/>
          </a:stretch>
        </p:blipFill>
        <p:spPr>
          <a:xfrm>
            <a:off x="2073" y="0"/>
            <a:ext cx="6737368" cy="6858000"/>
          </a:xfrm>
          <a:prstGeom prst="rect">
            <a:avLst/>
          </a:prstGeom>
        </p:spPr>
      </p:pic>
      <p:sp>
        <p:nvSpPr>
          <p:cNvPr id="7" name="Google Shape;161;p25">
            <a:extLst>
              <a:ext uri="{FF2B5EF4-FFF2-40B4-BE49-F238E27FC236}">
                <a16:creationId xmlns:a16="http://schemas.microsoft.com/office/drawing/2014/main" id="{E01866E8-E02E-8A44-92FE-406437A01E88}"/>
              </a:ext>
            </a:extLst>
          </p:cNvPr>
          <p:cNvSpPr/>
          <p:nvPr/>
        </p:nvSpPr>
        <p:spPr>
          <a:xfrm>
            <a:off x="3916748" y="-84083"/>
            <a:ext cx="8378283" cy="7026165"/>
          </a:xfrm>
          <a:custGeom>
            <a:avLst/>
            <a:gdLst/>
            <a:ahLst/>
            <a:cxnLst/>
            <a:rect l="l" t="t" r="r" b="b"/>
            <a:pathLst>
              <a:path w="229743" h="208026" extrusionOk="0">
                <a:moveTo>
                  <a:pt x="62865" y="1524"/>
                </a:moveTo>
                <a:lnTo>
                  <a:pt x="0" y="208026"/>
                </a:lnTo>
                <a:lnTo>
                  <a:pt x="229743" y="208026"/>
                </a:lnTo>
                <a:lnTo>
                  <a:pt x="229743" y="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rgbClr val="FF862A"/>
            </a:solidFill>
          </a:ln>
        </p:spPr>
      </p:sp>
      <p:sp>
        <p:nvSpPr>
          <p:cNvPr id="3" name="TextBox 2">
            <a:extLst>
              <a:ext uri="{FF2B5EF4-FFF2-40B4-BE49-F238E27FC236}">
                <a16:creationId xmlns:a16="http://schemas.microsoft.com/office/drawing/2014/main" id="{4AE041B0-15C3-DD4E-ABD6-0313A5C29D02}"/>
              </a:ext>
            </a:extLst>
          </p:cNvPr>
          <p:cNvSpPr txBox="1"/>
          <p:nvPr/>
        </p:nvSpPr>
        <p:spPr>
          <a:xfrm>
            <a:off x="1168162" y="1780961"/>
            <a:ext cx="2365387" cy="923330"/>
          </a:xfrm>
          <a:prstGeom prst="rect">
            <a:avLst/>
          </a:prstGeom>
          <a:solidFill>
            <a:srgbClr val="FF862A"/>
          </a:solidFill>
          <a:ln>
            <a:solidFill>
              <a:srgbClr val="FF862A"/>
            </a:solidFill>
          </a:ln>
        </p:spPr>
        <p:txBody>
          <a:bodyPr wrap="square" rtlCol="0">
            <a:spAutoFit/>
          </a:bodyPr>
          <a:lstStyle/>
          <a:p>
            <a:pPr algn="ctr"/>
            <a:r>
              <a:rPr lang="en-GB" dirty="0" err="1">
                <a:solidFill>
                  <a:schemeClr val="bg1"/>
                </a:solidFill>
                <a:latin typeface="Helvetica" pitchFamily="2" charset="0"/>
              </a:rPr>
              <a:t>xxxxxxxxxxxxxxxxxxxxxxxvxxxxxxxxxxxxxxxxxxxxxxxxxxx</a:t>
            </a:r>
            <a:endParaRPr lang="en-GB" dirty="0">
              <a:solidFill>
                <a:schemeClr val="bg1"/>
              </a:solidFill>
              <a:latin typeface="Helvetica" pitchFamily="2" charset="0"/>
            </a:endParaRPr>
          </a:p>
        </p:txBody>
      </p:sp>
      <p:sp>
        <p:nvSpPr>
          <p:cNvPr id="5" name="Rectangle 4">
            <a:extLst>
              <a:ext uri="{FF2B5EF4-FFF2-40B4-BE49-F238E27FC236}">
                <a16:creationId xmlns:a16="http://schemas.microsoft.com/office/drawing/2014/main" id="{46C9567F-257E-C042-A794-A26ABD087F44}"/>
              </a:ext>
            </a:extLst>
          </p:cNvPr>
          <p:cNvSpPr/>
          <p:nvPr/>
        </p:nvSpPr>
        <p:spPr>
          <a:xfrm>
            <a:off x="6602807" y="1255002"/>
            <a:ext cx="5053166" cy="4857868"/>
          </a:xfrm>
          <a:prstGeom prst="rect">
            <a:avLst/>
          </a:prstGeom>
        </p:spPr>
        <p:txBody>
          <a:bodyPr wrap="square">
            <a:spAutoFit/>
          </a:bodyPr>
          <a:lstStyle/>
          <a:p>
            <a:pPr algn="just">
              <a:lnSpc>
                <a:spcPct val="150000"/>
              </a:lnSpc>
            </a:pPr>
            <a:r>
              <a:rPr lang="en-MY" sz="1600" dirty="0">
                <a:solidFill>
                  <a:schemeClr val="bg1"/>
                </a:solidFill>
                <a:latin typeface="Helvetica"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pPr>
            <a:endParaRPr lang="en-MY" sz="1600" dirty="0">
              <a:solidFill>
                <a:schemeClr val="bg1"/>
              </a:solidFill>
              <a:latin typeface="Helvetica" pitchFamily="2" charset="0"/>
            </a:endParaRPr>
          </a:p>
          <a:p>
            <a:pPr algn="just">
              <a:lnSpc>
                <a:spcPct val="150000"/>
              </a:lnSpc>
            </a:pPr>
            <a:r>
              <a:rPr lang="en-MY" sz="1600" dirty="0">
                <a:solidFill>
                  <a:schemeClr val="bg1"/>
                </a:solidFill>
                <a:latin typeface="Helvetica" pitchFamily="2" charset="0"/>
              </a:rPr>
              <a:t>xxxxxxxxxxxxxxxxxxxxxxxxxxxxxxxxxxxxxxxxxxxxxxxxxxxxxxxxxxxxxxxxxxxxxxxxxxxxxxxxxxxxxxxxxxxxxxxxxxxxxxxxxxxxxxxxxxxxxxxxxxxxxxxxxxxxxxxxxxxxxxxxxxxxxxxxxxxxxxxxxxxxxxxxxxxxxxxxxxxxxxxxxxxxx</a:t>
            </a:r>
            <a:endParaRPr lang="en-GB" sz="1600" dirty="0">
              <a:solidFill>
                <a:schemeClr val="bg1"/>
              </a:solidFill>
              <a:latin typeface="Helvetica" pitchFamily="2" charset="0"/>
            </a:endParaRPr>
          </a:p>
        </p:txBody>
      </p:sp>
    </p:spTree>
    <p:extLst>
      <p:ext uri="{BB962C8B-B14F-4D97-AF65-F5344CB8AC3E}">
        <p14:creationId xmlns:p14="http://schemas.microsoft.com/office/powerpoint/2010/main" val="34445303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ectangle 81">
            <a:extLst>
              <a:ext uri="{FF2B5EF4-FFF2-40B4-BE49-F238E27FC236}">
                <a16:creationId xmlns:a16="http://schemas.microsoft.com/office/drawing/2014/main" id="{92108E9B-0CF6-4E27-B867-C073E0FB6426}"/>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3" name="Rectangle 82">
            <a:extLst>
              <a:ext uri="{FF2B5EF4-FFF2-40B4-BE49-F238E27FC236}">
                <a16:creationId xmlns:a16="http://schemas.microsoft.com/office/drawing/2014/main" id="{CFBEB1B2-155D-421C-8A72-50AA8BB07480}"/>
              </a:ext>
            </a:extLst>
          </p:cNvPr>
          <p:cNvSpPr/>
          <p:nvPr/>
        </p:nvSpPr>
        <p:spPr>
          <a:xfrm>
            <a:off x="11541125" y="692150"/>
            <a:ext cx="46038" cy="738188"/>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4" name="TextBox 15">
            <a:extLst>
              <a:ext uri="{FF2B5EF4-FFF2-40B4-BE49-F238E27FC236}">
                <a16:creationId xmlns:a16="http://schemas.microsoft.com/office/drawing/2014/main" id="{4C90D2E8-7E9D-41CB-9D21-22B4D7DAB0DD}"/>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err="1">
                <a:solidFill>
                  <a:schemeClr val="bg1"/>
                </a:solidFill>
                <a:latin typeface="Helvetica" pitchFamily="2" charset="0"/>
                <a:cs typeface="Poppins" panose="00000500000000000000" pitchFamily="2" charset="0"/>
              </a:rPr>
              <a:t>xxxxxxxxxxxxxxxxxxxxxxxxxxxx</a:t>
            </a:r>
            <a:endParaRPr lang="en-ID" altLang="en-US" sz="2000" dirty="0">
              <a:solidFill>
                <a:schemeClr val="bg1"/>
              </a:solidFill>
              <a:latin typeface="Helvetica" pitchFamily="2" charset="0"/>
              <a:cs typeface="Poppins" panose="00000500000000000000" pitchFamily="2" charset="0"/>
            </a:endParaRPr>
          </a:p>
        </p:txBody>
      </p:sp>
      <p:sp>
        <p:nvSpPr>
          <p:cNvPr id="41" name="Rectangle 40">
            <a:extLst>
              <a:ext uri="{FF2B5EF4-FFF2-40B4-BE49-F238E27FC236}">
                <a16:creationId xmlns:a16="http://schemas.microsoft.com/office/drawing/2014/main" id="{0D5F7588-BED6-664F-A8F1-B579DD5F84FF}"/>
              </a:ext>
            </a:extLst>
          </p:cNvPr>
          <p:cNvSpPr/>
          <p:nvPr/>
        </p:nvSpPr>
        <p:spPr>
          <a:xfrm>
            <a:off x="508000" y="1929545"/>
            <a:ext cx="10464800" cy="3389518"/>
          </a:xfrm>
          <a:prstGeom prst="rect">
            <a:avLst/>
          </a:prstGeom>
        </p:spPr>
        <p:txBody>
          <a:bodyPr wrap="square">
            <a:spAutoFit/>
          </a:bodyPr>
          <a:lstStyle/>
          <a:p>
            <a:pPr algn="just">
              <a:lnSpc>
                <a:spcPct val="150000"/>
              </a:lnSpc>
              <a:defRPr/>
            </a:pPr>
            <a:r>
              <a:rPr lang="en-GB" sz="12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r>
              <a:rPr lang="en-GB" sz="12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p:txBody>
      </p:sp>
    </p:spTree>
    <p:extLst>
      <p:ext uri="{BB962C8B-B14F-4D97-AF65-F5344CB8AC3E}">
        <p14:creationId xmlns:p14="http://schemas.microsoft.com/office/powerpoint/2010/main" val="412688777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sp>
        <p:nvSpPr>
          <p:cNvPr id="30" name="Rectangle 29">
            <a:extLst>
              <a:ext uri="{FF2B5EF4-FFF2-40B4-BE49-F238E27FC236}">
                <a16:creationId xmlns:a16="http://schemas.microsoft.com/office/drawing/2014/main" id="{DAC1AA3E-F62C-444D-AFFA-E64B172D376B}"/>
              </a:ext>
            </a:extLst>
          </p:cNvPr>
          <p:cNvSpPr/>
          <p:nvPr/>
        </p:nvSpPr>
        <p:spPr>
          <a:xfrm>
            <a:off x="1355124" y="2182040"/>
            <a:ext cx="4467650" cy="1456784"/>
          </a:xfrm>
          <a:prstGeom prst="rect">
            <a:avLst/>
          </a:prstGeom>
          <a:solidFill>
            <a:schemeClr val="bg1"/>
          </a:solidFill>
          <a:ln w="28575">
            <a:solidFill>
              <a:srgbClr val="FF862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B6617C21-9694-4381-BCAF-B286A7C04645}"/>
              </a:ext>
            </a:extLst>
          </p:cNvPr>
          <p:cNvSpPr txBox="1"/>
          <p:nvPr/>
        </p:nvSpPr>
        <p:spPr>
          <a:xfrm flipH="1">
            <a:off x="1485940" y="2262702"/>
            <a:ext cx="1965227" cy="307777"/>
          </a:xfrm>
          <a:prstGeom prst="rect">
            <a:avLst/>
          </a:prstGeom>
          <a:noFill/>
        </p:spPr>
        <p:txBody>
          <a:bodyPr wrap="square" rtlCol="0">
            <a:spAutoFit/>
          </a:bodyPr>
          <a:lstStyle/>
          <a:p>
            <a:r>
              <a:rPr lang="en-US" sz="1400" b="1" dirty="0">
                <a:solidFill>
                  <a:srgbClr val="FF862A"/>
                </a:solidFill>
                <a:latin typeface="Roboto" panose="02000000000000000000" pitchFamily="2" charset="0"/>
                <a:ea typeface="Roboto" panose="02000000000000000000" pitchFamily="2" charset="0"/>
              </a:rPr>
              <a:t>Title</a:t>
            </a:r>
          </a:p>
        </p:txBody>
      </p:sp>
      <p:sp>
        <p:nvSpPr>
          <p:cNvPr id="32" name="Rectangle 31">
            <a:extLst>
              <a:ext uri="{FF2B5EF4-FFF2-40B4-BE49-F238E27FC236}">
                <a16:creationId xmlns:a16="http://schemas.microsoft.com/office/drawing/2014/main" id="{51D17895-9754-4D5B-95DE-DF7D66C397EE}"/>
              </a:ext>
            </a:extLst>
          </p:cNvPr>
          <p:cNvSpPr/>
          <p:nvPr/>
        </p:nvSpPr>
        <p:spPr>
          <a:xfrm>
            <a:off x="1485939" y="2521629"/>
            <a:ext cx="4184435" cy="990271"/>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36" name="Rectangle 35">
            <a:extLst>
              <a:ext uri="{FF2B5EF4-FFF2-40B4-BE49-F238E27FC236}">
                <a16:creationId xmlns:a16="http://schemas.microsoft.com/office/drawing/2014/main" id="{50E88590-39DB-44A0-8CA1-53376FC36904}"/>
              </a:ext>
            </a:extLst>
          </p:cNvPr>
          <p:cNvSpPr/>
          <p:nvPr/>
        </p:nvSpPr>
        <p:spPr>
          <a:xfrm>
            <a:off x="6369226" y="2182040"/>
            <a:ext cx="4467650" cy="1456784"/>
          </a:xfrm>
          <a:prstGeom prst="rect">
            <a:avLst/>
          </a:prstGeom>
          <a:solidFill>
            <a:schemeClr val="bg1"/>
          </a:solidFill>
          <a:ln w="28575">
            <a:solidFill>
              <a:srgbClr val="FF862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CCEB553-3D3A-4AAC-80E7-DEB037A09343}"/>
              </a:ext>
            </a:extLst>
          </p:cNvPr>
          <p:cNvSpPr txBox="1"/>
          <p:nvPr/>
        </p:nvSpPr>
        <p:spPr>
          <a:xfrm flipH="1">
            <a:off x="6500042" y="2262702"/>
            <a:ext cx="1965227" cy="307777"/>
          </a:xfrm>
          <a:prstGeom prst="rect">
            <a:avLst/>
          </a:prstGeom>
          <a:noFill/>
        </p:spPr>
        <p:txBody>
          <a:bodyPr wrap="square" rtlCol="0">
            <a:spAutoFit/>
          </a:bodyPr>
          <a:lstStyle/>
          <a:p>
            <a:r>
              <a:rPr lang="en-US" sz="1400" b="1" dirty="0">
                <a:solidFill>
                  <a:srgbClr val="FF862A"/>
                </a:solidFill>
                <a:latin typeface="Roboto" panose="02000000000000000000" pitchFamily="2" charset="0"/>
                <a:ea typeface="Roboto" panose="02000000000000000000" pitchFamily="2" charset="0"/>
              </a:rPr>
              <a:t>Title</a:t>
            </a:r>
          </a:p>
        </p:txBody>
      </p:sp>
      <p:sp>
        <p:nvSpPr>
          <p:cNvPr id="38" name="Rectangle 37">
            <a:extLst>
              <a:ext uri="{FF2B5EF4-FFF2-40B4-BE49-F238E27FC236}">
                <a16:creationId xmlns:a16="http://schemas.microsoft.com/office/drawing/2014/main" id="{CA5BCB2D-6DD1-429B-A448-DF96E59281E0}"/>
              </a:ext>
            </a:extLst>
          </p:cNvPr>
          <p:cNvSpPr/>
          <p:nvPr/>
        </p:nvSpPr>
        <p:spPr>
          <a:xfrm>
            <a:off x="6500041" y="2521629"/>
            <a:ext cx="4184435" cy="990271"/>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39" name="Rectangle 38">
            <a:extLst>
              <a:ext uri="{FF2B5EF4-FFF2-40B4-BE49-F238E27FC236}">
                <a16:creationId xmlns:a16="http://schemas.microsoft.com/office/drawing/2014/main" id="{F2E20764-8487-4EA8-AA9F-B2E5D2C820D0}"/>
              </a:ext>
            </a:extLst>
          </p:cNvPr>
          <p:cNvSpPr/>
          <p:nvPr/>
        </p:nvSpPr>
        <p:spPr>
          <a:xfrm>
            <a:off x="1355124" y="4188995"/>
            <a:ext cx="4467650" cy="1456784"/>
          </a:xfrm>
          <a:prstGeom prst="rect">
            <a:avLst/>
          </a:prstGeom>
          <a:solidFill>
            <a:schemeClr val="bg1"/>
          </a:solidFill>
          <a:ln w="28575">
            <a:solidFill>
              <a:srgbClr val="FF862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1FDCF926-2AB8-491C-987A-C81AB82D2B24}"/>
              </a:ext>
            </a:extLst>
          </p:cNvPr>
          <p:cNvSpPr txBox="1"/>
          <p:nvPr/>
        </p:nvSpPr>
        <p:spPr>
          <a:xfrm flipH="1">
            <a:off x="1485940" y="4269657"/>
            <a:ext cx="1965227" cy="307777"/>
          </a:xfrm>
          <a:prstGeom prst="rect">
            <a:avLst/>
          </a:prstGeom>
          <a:noFill/>
        </p:spPr>
        <p:txBody>
          <a:bodyPr wrap="square" rtlCol="0">
            <a:spAutoFit/>
          </a:bodyPr>
          <a:lstStyle/>
          <a:p>
            <a:r>
              <a:rPr lang="en-US" sz="1400" b="1" dirty="0">
                <a:solidFill>
                  <a:srgbClr val="FF862A"/>
                </a:solidFill>
                <a:latin typeface="Roboto" panose="02000000000000000000" pitchFamily="2" charset="0"/>
                <a:ea typeface="Roboto" panose="02000000000000000000" pitchFamily="2" charset="0"/>
              </a:rPr>
              <a:t>Title</a:t>
            </a:r>
          </a:p>
        </p:txBody>
      </p:sp>
      <p:sp>
        <p:nvSpPr>
          <p:cNvPr id="41" name="Rectangle 40">
            <a:extLst>
              <a:ext uri="{FF2B5EF4-FFF2-40B4-BE49-F238E27FC236}">
                <a16:creationId xmlns:a16="http://schemas.microsoft.com/office/drawing/2014/main" id="{1FEFED84-FD41-4EAC-91DB-5C4656A4F07C}"/>
              </a:ext>
            </a:extLst>
          </p:cNvPr>
          <p:cNvSpPr/>
          <p:nvPr/>
        </p:nvSpPr>
        <p:spPr>
          <a:xfrm>
            <a:off x="1485939" y="4528584"/>
            <a:ext cx="4184435" cy="990271"/>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42" name="Rectangle 41">
            <a:extLst>
              <a:ext uri="{FF2B5EF4-FFF2-40B4-BE49-F238E27FC236}">
                <a16:creationId xmlns:a16="http://schemas.microsoft.com/office/drawing/2014/main" id="{FC1CCB17-4317-4114-A627-4A3B24C5542D}"/>
              </a:ext>
            </a:extLst>
          </p:cNvPr>
          <p:cNvSpPr/>
          <p:nvPr/>
        </p:nvSpPr>
        <p:spPr>
          <a:xfrm>
            <a:off x="6369226" y="4188995"/>
            <a:ext cx="4467650" cy="1456784"/>
          </a:xfrm>
          <a:prstGeom prst="rect">
            <a:avLst/>
          </a:prstGeom>
          <a:solidFill>
            <a:schemeClr val="bg1"/>
          </a:solidFill>
          <a:ln w="28575">
            <a:solidFill>
              <a:srgbClr val="FF862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DC1C796B-FD9E-4A84-95AE-82A8F0DA9D62}"/>
              </a:ext>
            </a:extLst>
          </p:cNvPr>
          <p:cNvSpPr txBox="1"/>
          <p:nvPr/>
        </p:nvSpPr>
        <p:spPr>
          <a:xfrm flipH="1">
            <a:off x="6500042" y="4269657"/>
            <a:ext cx="1965227" cy="307777"/>
          </a:xfrm>
          <a:prstGeom prst="rect">
            <a:avLst/>
          </a:prstGeom>
          <a:noFill/>
        </p:spPr>
        <p:txBody>
          <a:bodyPr wrap="square" rtlCol="0">
            <a:spAutoFit/>
          </a:bodyPr>
          <a:lstStyle/>
          <a:p>
            <a:r>
              <a:rPr lang="en-US" sz="1400" b="1" dirty="0">
                <a:solidFill>
                  <a:srgbClr val="FF862A"/>
                </a:solidFill>
                <a:latin typeface="Roboto" panose="02000000000000000000" pitchFamily="2" charset="0"/>
                <a:ea typeface="Roboto" panose="02000000000000000000" pitchFamily="2" charset="0"/>
              </a:rPr>
              <a:t>Title</a:t>
            </a:r>
          </a:p>
        </p:txBody>
      </p:sp>
      <p:sp>
        <p:nvSpPr>
          <p:cNvPr id="44" name="Rectangle 43">
            <a:extLst>
              <a:ext uri="{FF2B5EF4-FFF2-40B4-BE49-F238E27FC236}">
                <a16:creationId xmlns:a16="http://schemas.microsoft.com/office/drawing/2014/main" id="{47F6038B-AE8B-41B7-9CD0-39EC15FC374F}"/>
              </a:ext>
            </a:extLst>
          </p:cNvPr>
          <p:cNvSpPr/>
          <p:nvPr/>
        </p:nvSpPr>
        <p:spPr>
          <a:xfrm>
            <a:off x="6500041" y="4528584"/>
            <a:ext cx="4184435" cy="990271"/>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4815686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077C72-6757-435A-8BDD-CA0E55F84121}"/>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1" name="Rectangle 10">
            <a:extLst>
              <a:ext uri="{FF2B5EF4-FFF2-40B4-BE49-F238E27FC236}">
                <a16:creationId xmlns:a16="http://schemas.microsoft.com/office/drawing/2014/main" id="{11FE20C4-B85A-48EC-B53B-23F3C2A068A3}"/>
              </a:ext>
            </a:extLst>
          </p:cNvPr>
          <p:cNvSpPr/>
          <p:nvPr/>
        </p:nvSpPr>
        <p:spPr>
          <a:xfrm>
            <a:off x="11541125" y="692150"/>
            <a:ext cx="46038" cy="738188"/>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TextBox 15">
            <a:extLst>
              <a:ext uri="{FF2B5EF4-FFF2-40B4-BE49-F238E27FC236}">
                <a16:creationId xmlns:a16="http://schemas.microsoft.com/office/drawing/2014/main" id="{3E973CC1-7A16-4B1D-B5BC-14262420881E}"/>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dirty="0">
              <a:solidFill>
                <a:schemeClr val="bg1"/>
              </a:solidFill>
              <a:latin typeface="Helvetica" pitchFamily="2" charset="0"/>
              <a:cs typeface="Poppins" panose="00000500000000000000" pitchFamily="2" charset="0"/>
            </a:endParaRPr>
          </a:p>
        </p:txBody>
      </p:sp>
      <p:grpSp>
        <p:nvGrpSpPr>
          <p:cNvPr id="2" name="Group 1">
            <a:extLst>
              <a:ext uri="{FF2B5EF4-FFF2-40B4-BE49-F238E27FC236}">
                <a16:creationId xmlns:a16="http://schemas.microsoft.com/office/drawing/2014/main" id="{517AEAE0-EF7D-4466-9F3E-A6FAA8E2880D}"/>
              </a:ext>
            </a:extLst>
          </p:cNvPr>
          <p:cNvGrpSpPr/>
          <p:nvPr/>
        </p:nvGrpSpPr>
        <p:grpSpPr>
          <a:xfrm>
            <a:off x="1035370" y="2336803"/>
            <a:ext cx="10121261" cy="4237422"/>
            <a:chOff x="783363" y="2336803"/>
            <a:chExt cx="10121261" cy="4237422"/>
          </a:xfrm>
          <a:solidFill>
            <a:schemeClr val="bg1"/>
          </a:solidFill>
          <a:effectLst>
            <a:outerShdw blurRad="50800" dist="38100" dir="5400000" algn="t" rotWithShape="0">
              <a:prstClr val="black">
                <a:alpha val="40000"/>
              </a:prstClr>
            </a:outerShdw>
          </a:effectLst>
        </p:grpSpPr>
        <p:sp>
          <p:nvSpPr>
            <p:cNvPr id="8" name="Rectangle 7">
              <a:extLst>
                <a:ext uri="{FF2B5EF4-FFF2-40B4-BE49-F238E27FC236}">
                  <a16:creationId xmlns:a16="http://schemas.microsoft.com/office/drawing/2014/main" id="{B3859C02-0EE7-4BC7-9D15-1B24895C7738}"/>
                </a:ext>
              </a:extLst>
            </p:cNvPr>
            <p:cNvSpPr/>
            <p:nvPr/>
          </p:nvSpPr>
          <p:spPr>
            <a:xfrm>
              <a:off x="783363" y="2336803"/>
              <a:ext cx="3253681" cy="4237422"/>
            </a:xfrm>
            <a:prstGeom prst="rect">
              <a:avLst/>
            </a:prstGeom>
            <a:grp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Helvetica" pitchFamily="2" charset="0"/>
              </a:endParaRPr>
            </a:p>
          </p:txBody>
        </p:sp>
        <p:sp>
          <p:nvSpPr>
            <p:cNvPr id="9" name="Rectangle 8">
              <a:extLst>
                <a:ext uri="{FF2B5EF4-FFF2-40B4-BE49-F238E27FC236}">
                  <a16:creationId xmlns:a16="http://schemas.microsoft.com/office/drawing/2014/main" id="{6D101C0B-0AA5-4073-80D1-C87C29E36E8E}"/>
                </a:ext>
              </a:extLst>
            </p:cNvPr>
            <p:cNvSpPr/>
            <p:nvPr/>
          </p:nvSpPr>
          <p:spPr>
            <a:xfrm>
              <a:off x="4217153" y="2336803"/>
              <a:ext cx="3253681" cy="4237422"/>
            </a:xfrm>
            <a:prstGeom prst="rect">
              <a:avLst/>
            </a:prstGeom>
            <a:grp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Helvetica" pitchFamily="2" charset="0"/>
              </a:endParaRPr>
            </a:p>
          </p:txBody>
        </p:sp>
        <p:sp>
          <p:nvSpPr>
            <p:cNvPr id="10" name="Rectangle 9">
              <a:extLst>
                <a:ext uri="{FF2B5EF4-FFF2-40B4-BE49-F238E27FC236}">
                  <a16:creationId xmlns:a16="http://schemas.microsoft.com/office/drawing/2014/main" id="{5D633EC2-7D8B-4181-A357-CC46F5796147}"/>
                </a:ext>
              </a:extLst>
            </p:cNvPr>
            <p:cNvSpPr/>
            <p:nvPr/>
          </p:nvSpPr>
          <p:spPr>
            <a:xfrm>
              <a:off x="7650943" y="2336803"/>
              <a:ext cx="3253681" cy="4237422"/>
            </a:xfrm>
            <a:prstGeom prst="rect">
              <a:avLst/>
            </a:prstGeom>
            <a:grpFill/>
            <a:ln>
              <a:noFill/>
            </a:ln>
            <a:effectLst>
              <a:outerShdw blurRad="749300" dist="685800" dir="5400000" sx="87000" sy="87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Helvetica" pitchFamily="2" charset="0"/>
              </a:endParaRPr>
            </a:p>
          </p:txBody>
        </p:sp>
      </p:grpSp>
      <p:sp>
        <p:nvSpPr>
          <p:cNvPr id="14" name="TextBox 13">
            <a:extLst>
              <a:ext uri="{FF2B5EF4-FFF2-40B4-BE49-F238E27FC236}">
                <a16:creationId xmlns:a16="http://schemas.microsoft.com/office/drawing/2014/main" id="{9831AF89-BD47-47C3-9A23-563F6F4AA8F0}"/>
              </a:ext>
            </a:extLst>
          </p:cNvPr>
          <p:cNvSpPr txBox="1"/>
          <p:nvPr/>
        </p:nvSpPr>
        <p:spPr>
          <a:xfrm>
            <a:off x="1139968" y="2731335"/>
            <a:ext cx="3044484" cy="276999"/>
          </a:xfrm>
          <a:prstGeom prst="rect">
            <a:avLst/>
          </a:prstGeom>
          <a:noFill/>
        </p:spPr>
        <p:txBody>
          <a:bodyPr wrap="square" rtlCol="0">
            <a:spAutoFit/>
          </a:bodyPr>
          <a:lstStyle/>
          <a:p>
            <a:pPr algn="ctr"/>
            <a:r>
              <a:rPr lang="en-US" sz="1200" b="1" dirty="0" err="1">
                <a:solidFill>
                  <a:srgbClr val="1D4A84"/>
                </a:solidFill>
                <a:latin typeface="Helvetica" pitchFamily="2" charset="0"/>
                <a:cs typeface="Poppins" panose="00000500000000000000" pitchFamily="2" charset="0"/>
              </a:rPr>
              <a:t>xxxxxxxxxx</a:t>
            </a:r>
            <a:endParaRPr lang="en-US" sz="1200" b="1" dirty="0">
              <a:solidFill>
                <a:srgbClr val="1D4A84"/>
              </a:solidFill>
              <a:latin typeface="Helvetica" pitchFamily="2" charset="0"/>
              <a:cs typeface="Poppins" panose="00000500000000000000" pitchFamily="2" charset="0"/>
            </a:endParaRPr>
          </a:p>
        </p:txBody>
      </p:sp>
      <p:sp>
        <p:nvSpPr>
          <p:cNvPr id="15" name="Rectangle 14">
            <a:extLst>
              <a:ext uri="{FF2B5EF4-FFF2-40B4-BE49-F238E27FC236}">
                <a16:creationId xmlns:a16="http://schemas.microsoft.com/office/drawing/2014/main" id="{B74003DE-8D64-42B1-9137-2B5749F7E521}"/>
              </a:ext>
            </a:extLst>
          </p:cNvPr>
          <p:cNvSpPr/>
          <p:nvPr/>
        </p:nvSpPr>
        <p:spPr>
          <a:xfrm>
            <a:off x="1275481" y="3008334"/>
            <a:ext cx="2783607" cy="2357440"/>
          </a:xfrm>
          <a:prstGeom prst="rect">
            <a:avLst/>
          </a:prstGeom>
        </p:spPr>
        <p:txBody>
          <a:bodyPr wrap="square">
            <a:spAutoFit/>
          </a:bodyPr>
          <a:lstStyle/>
          <a:p>
            <a:pPr>
              <a:lnSpc>
                <a:spcPct val="150000"/>
              </a:lnSpc>
            </a:pPr>
            <a:r>
              <a:rPr lang="en-GB" sz="9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a:t>
            </a:r>
          </a:p>
          <a:p>
            <a:pPr>
              <a:lnSpc>
                <a:spcPct val="150000"/>
              </a:lnSpc>
            </a:pPr>
            <a:r>
              <a:rPr lang="en-GB" sz="900" dirty="0" err="1">
                <a:latin typeface="Helvetica" pitchFamily="2" charset="0"/>
                <a:ea typeface="Open Sans" panose="020B0606030504020204" pitchFamily="34" charset="0"/>
                <a:cs typeface="Poppins" panose="00000500000000000000" pitchFamily="2" charset="0"/>
              </a:rPr>
              <a:t>xxxxxxxxxxxxxxxxxxxxxxxxxxxxxxxxxxxxxxxxxxxxxxxxxxxxxxxxxxxx</a:t>
            </a:r>
            <a:endParaRPr lang="en-GB" sz="900" dirty="0">
              <a:latin typeface="Helvetica" pitchFamily="2" charset="0"/>
              <a:ea typeface="Open Sans" panose="020B0606030504020204" pitchFamily="34" charset="0"/>
              <a:cs typeface="Poppins" panose="00000500000000000000" pitchFamily="2" charset="0"/>
            </a:endParaRPr>
          </a:p>
          <a:p>
            <a:pPr>
              <a:lnSpc>
                <a:spcPct val="150000"/>
              </a:lnSpc>
            </a:pPr>
            <a:endParaRPr lang="en-GB" sz="900" dirty="0">
              <a:latin typeface="Helvetica" pitchFamily="2" charset="0"/>
              <a:ea typeface="Open Sans" panose="020B0606030504020204" pitchFamily="34" charset="0"/>
              <a:cs typeface="Poppins" panose="00000500000000000000" pitchFamily="2" charset="0"/>
            </a:endParaRPr>
          </a:p>
          <a:p>
            <a:pPr>
              <a:lnSpc>
                <a:spcPct val="150000"/>
              </a:lnSpc>
            </a:pPr>
            <a:r>
              <a:rPr lang="en-GB" sz="900" b="1" dirty="0" err="1">
                <a:solidFill>
                  <a:srgbClr val="FF862A"/>
                </a:solidFill>
                <a:latin typeface="Helvetica" pitchFamily="2" charset="0"/>
                <a:ea typeface="Open Sans" panose="020B0606030504020204" pitchFamily="34" charset="0"/>
                <a:cs typeface="Poppins" panose="00000500000000000000" pitchFamily="2" charset="0"/>
              </a:rPr>
              <a:t>Xxxxxxx</a:t>
            </a:r>
            <a:r>
              <a:rPr lang="en-GB" sz="900" b="1" dirty="0">
                <a:solidFill>
                  <a:srgbClr val="FF862A"/>
                </a:solidFill>
                <a:latin typeface="Helvetica" pitchFamily="2" charset="0"/>
                <a:ea typeface="Open Sans" panose="020B0606030504020204" pitchFamily="34" charset="0"/>
                <a:cs typeface="Poppins" panose="00000500000000000000" pitchFamily="2" charset="0"/>
              </a:rPr>
              <a:t>:</a:t>
            </a: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a:latin typeface="Helvetica" pitchFamily="2" charset="0"/>
                <a:ea typeface="Open Sans" panose="020B0606030504020204" pitchFamily="34" charset="0"/>
                <a:cs typeface="Poppins" panose="00000500000000000000" pitchFamily="2" charset="0"/>
              </a:rPr>
              <a:t>Xxx</a:t>
            </a:r>
          </a:p>
          <a:p>
            <a:pPr marL="171450" indent="-171450">
              <a:lnSpc>
                <a:spcPct val="150000"/>
              </a:lnSpc>
              <a:buFont typeface="Arial" panose="020B0604020202020204" pitchFamily="34" charset="0"/>
              <a:buChar char="•"/>
            </a:pPr>
            <a:r>
              <a:rPr lang="en-GB" sz="900" dirty="0">
                <a:latin typeface="Helvetica" pitchFamily="2" charset="0"/>
                <a:ea typeface="Open Sans" panose="020B0606030504020204" pitchFamily="34" charset="0"/>
                <a:cs typeface="Poppins" panose="00000500000000000000" pitchFamily="2" charset="0"/>
              </a:rPr>
              <a:t>xxx</a:t>
            </a:r>
          </a:p>
        </p:txBody>
      </p:sp>
      <p:sp>
        <p:nvSpPr>
          <p:cNvPr id="17" name="TextBox 16">
            <a:extLst>
              <a:ext uri="{FF2B5EF4-FFF2-40B4-BE49-F238E27FC236}">
                <a16:creationId xmlns:a16="http://schemas.microsoft.com/office/drawing/2014/main" id="{E4296517-3DEA-43B2-84C4-4E64CA3373B8}"/>
              </a:ext>
            </a:extLst>
          </p:cNvPr>
          <p:cNvSpPr txBox="1"/>
          <p:nvPr/>
        </p:nvSpPr>
        <p:spPr>
          <a:xfrm>
            <a:off x="4573758" y="2731335"/>
            <a:ext cx="3044484" cy="276999"/>
          </a:xfrm>
          <a:prstGeom prst="rect">
            <a:avLst/>
          </a:prstGeom>
          <a:noFill/>
        </p:spPr>
        <p:txBody>
          <a:bodyPr wrap="square" rtlCol="0">
            <a:spAutoFit/>
          </a:bodyPr>
          <a:lstStyle/>
          <a:p>
            <a:pPr algn="ctr"/>
            <a:r>
              <a:rPr lang="en-US" sz="1200" b="1" dirty="0" err="1">
                <a:solidFill>
                  <a:srgbClr val="1D4A84"/>
                </a:solidFill>
                <a:latin typeface="Helvetica" pitchFamily="2" charset="0"/>
                <a:cs typeface="Poppins" panose="00000500000000000000" pitchFamily="2" charset="0"/>
              </a:rPr>
              <a:t>xxxxxxxxxxx</a:t>
            </a:r>
            <a:endParaRPr lang="en-US" sz="1200" b="1" dirty="0">
              <a:solidFill>
                <a:srgbClr val="1D4A84"/>
              </a:solidFill>
              <a:latin typeface="Helvetica" pitchFamily="2" charset="0"/>
              <a:cs typeface="Poppins" panose="00000500000000000000" pitchFamily="2" charset="0"/>
            </a:endParaRPr>
          </a:p>
        </p:txBody>
      </p:sp>
      <p:sp>
        <p:nvSpPr>
          <p:cNvPr id="18" name="Rectangle 17">
            <a:extLst>
              <a:ext uri="{FF2B5EF4-FFF2-40B4-BE49-F238E27FC236}">
                <a16:creationId xmlns:a16="http://schemas.microsoft.com/office/drawing/2014/main" id="{8BBAE677-A06B-4301-98DD-67B8F1D24D96}"/>
              </a:ext>
            </a:extLst>
          </p:cNvPr>
          <p:cNvSpPr/>
          <p:nvPr/>
        </p:nvSpPr>
        <p:spPr>
          <a:xfrm>
            <a:off x="4709271" y="3008334"/>
            <a:ext cx="2783607" cy="2357440"/>
          </a:xfrm>
          <a:prstGeom prst="rect">
            <a:avLst/>
          </a:prstGeom>
        </p:spPr>
        <p:txBody>
          <a:bodyPr wrap="square">
            <a:spAutoFit/>
          </a:bodyPr>
          <a:lstStyle/>
          <a:p>
            <a:pPr>
              <a:lnSpc>
                <a:spcPct val="150000"/>
              </a:lnSpc>
            </a:pPr>
            <a:r>
              <a:rPr lang="en-GB" sz="9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a:t>
            </a:r>
          </a:p>
          <a:p>
            <a:pPr>
              <a:lnSpc>
                <a:spcPct val="150000"/>
              </a:lnSpc>
            </a:pPr>
            <a:r>
              <a:rPr lang="en-GB" sz="900" dirty="0" err="1">
                <a:latin typeface="Helvetica" pitchFamily="2" charset="0"/>
                <a:ea typeface="Open Sans" panose="020B0606030504020204" pitchFamily="34" charset="0"/>
                <a:cs typeface="Poppins" panose="00000500000000000000" pitchFamily="2" charset="0"/>
              </a:rPr>
              <a:t>xxxxxxxxxxxxxxxxxxxxxxxxxxxxxxxxxxxxxxxxxxxxxxxxxxxxxxxxxxxx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endParaRPr lang="en-GB" sz="900" dirty="0">
              <a:latin typeface="Helvetica" pitchFamily="2" charset="0"/>
              <a:ea typeface="Open Sans" panose="020B0606030504020204" pitchFamily="34" charset="0"/>
              <a:cs typeface="Poppins" panose="00000500000000000000" pitchFamily="2" charset="0"/>
            </a:endParaRPr>
          </a:p>
          <a:p>
            <a:pPr>
              <a:lnSpc>
                <a:spcPct val="150000"/>
              </a:lnSpc>
            </a:pPr>
            <a:r>
              <a:rPr lang="en-GB" sz="900" b="1" dirty="0" err="1">
                <a:solidFill>
                  <a:srgbClr val="FF862A"/>
                </a:solidFill>
                <a:latin typeface="Helvetica" pitchFamily="2" charset="0"/>
                <a:ea typeface="Open Sans" panose="020B0606030504020204" pitchFamily="34" charset="0"/>
                <a:cs typeface="Poppins" panose="00000500000000000000" pitchFamily="2" charset="0"/>
              </a:rPr>
              <a:t>Xxxxxxxxx</a:t>
            </a:r>
            <a:r>
              <a:rPr lang="en-GB" sz="900" b="1" dirty="0">
                <a:solidFill>
                  <a:srgbClr val="FF862A"/>
                </a:solidFill>
                <a:latin typeface="Helvetica" pitchFamily="2" charset="0"/>
                <a:ea typeface="Open Sans" panose="020B0606030504020204" pitchFamily="34" charset="0"/>
                <a:cs typeface="Poppins" panose="00000500000000000000" pitchFamily="2" charset="0"/>
              </a:rPr>
              <a:t>:</a:t>
            </a: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p:txBody>
      </p:sp>
      <p:sp>
        <p:nvSpPr>
          <p:cNvPr id="20" name="TextBox 19">
            <a:extLst>
              <a:ext uri="{FF2B5EF4-FFF2-40B4-BE49-F238E27FC236}">
                <a16:creationId xmlns:a16="http://schemas.microsoft.com/office/drawing/2014/main" id="{0FC47192-587E-437E-AD15-7B90F52C5347}"/>
              </a:ext>
            </a:extLst>
          </p:cNvPr>
          <p:cNvSpPr txBox="1"/>
          <p:nvPr/>
        </p:nvSpPr>
        <p:spPr>
          <a:xfrm>
            <a:off x="8007548" y="2731335"/>
            <a:ext cx="3044484" cy="276999"/>
          </a:xfrm>
          <a:prstGeom prst="rect">
            <a:avLst/>
          </a:prstGeom>
          <a:noFill/>
        </p:spPr>
        <p:txBody>
          <a:bodyPr wrap="square" rtlCol="0">
            <a:spAutoFit/>
          </a:bodyPr>
          <a:lstStyle/>
          <a:p>
            <a:pPr algn="ctr"/>
            <a:r>
              <a:rPr lang="en-US" sz="1200" b="1" dirty="0" err="1">
                <a:solidFill>
                  <a:srgbClr val="1D4A84"/>
                </a:solidFill>
                <a:latin typeface="Helvetica" pitchFamily="2" charset="0"/>
                <a:cs typeface="Poppins" panose="00000500000000000000" pitchFamily="2" charset="0"/>
              </a:rPr>
              <a:t>xxxxxxxxxxx</a:t>
            </a:r>
            <a:endParaRPr lang="en-US" sz="1200" b="1" dirty="0">
              <a:solidFill>
                <a:srgbClr val="1D4A84"/>
              </a:solidFill>
              <a:latin typeface="Helvetica" pitchFamily="2" charset="0"/>
              <a:cs typeface="Poppins" panose="00000500000000000000" pitchFamily="2" charset="0"/>
            </a:endParaRPr>
          </a:p>
        </p:txBody>
      </p:sp>
      <p:sp>
        <p:nvSpPr>
          <p:cNvPr id="21" name="Rectangle 20">
            <a:extLst>
              <a:ext uri="{FF2B5EF4-FFF2-40B4-BE49-F238E27FC236}">
                <a16:creationId xmlns:a16="http://schemas.microsoft.com/office/drawing/2014/main" id="{DCA001F3-9DBA-4FC4-99D2-32EEE3C11474}"/>
              </a:ext>
            </a:extLst>
          </p:cNvPr>
          <p:cNvSpPr/>
          <p:nvPr/>
        </p:nvSpPr>
        <p:spPr>
          <a:xfrm>
            <a:off x="8075304" y="3006629"/>
            <a:ext cx="2908971" cy="2565189"/>
          </a:xfrm>
          <a:prstGeom prst="rect">
            <a:avLst/>
          </a:prstGeom>
        </p:spPr>
        <p:txBody>
          <a:bodyPr wrap="square">
            <a:spAutoFit/>
          </a:bodyPr>
          <a:lstStyle/>
          <a:p>
            <a:pPr>
              <a:lnSpc>
                <a:spcPct val="150000"/>
              </a:lnSpc>
            </a:pPr>
            <a:r>
              <a:rPr lang="en-GB" sz="900" dirty="0">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a:t>
            </a:r>
          </a:p>
          <a:p>
            <a:pPr>
              <a:lnSpc>
                <a:spcPct val="150000"/>
              </a:lnSpc>
            </a:pPr>
            <a:r>
              <a:rPr lang="en-GB" sz="900" dirty="0" err="1">
                <a:latin typeface="Helvetica" pitchFamily="2" charset="0"/>
                <a:ea typeface="Open Sans" panose="020B0606030504020204" pitchFamily="34" charset="0"/>
                <a:cs typeface="Poppins" panose="00000500000000000000" pitchFamily="2" charset="0"/>
              </a:rPr>
              <a:t>xxxxxxxxxxxxxxxxxxxxxxxxxxxxxxxxxxxxxxxxxxxxxxxxxxxxxxxxxxxx</a:t>
            </a:r>
            <a:endParaRPr lang="en-GB" sz="900" dirty="0">
              <a:latin typeface="Helvetica" pitchFamily="2" charset="0"/>
              <a:ea typeface="Open Sans" panose="020B0606030504020204" pitchFamily="34" charset="0"/>
              <a:cs typeface="Poppins" panose="00000500000000000000" pitchFamily="2" charset="0"/>
            </a:endParaRPr>
          </a:p>
          <a:p>
            <a:pPr>
              <a:lnSpc>
                <a:spcPct val="150000"/>
              </a:lnSpc>
            </a:pPr>
            <a:endParaRPr lang="en-GB" sz="900" dirty="0">
              <a:latin typeface="Helvetica" pitchFamily="2" charset="0"/>
              <a:ea typeface="Open Sans" panose="020B0606030504020204" pitchFamily="34" charset="0"/>
              <a:cs typeface="Poppins" panose="00000500000000000000" pitchFamily="2" charset="0"/>
            </a:endParaRPr>
          </a:p>
          <a:p>
            <a:pPr>
              <a:lnSpc>
                <a:spcPct val="150000"/>
              </a:lnSpc>
            </a:pPr>
            <a:r>
              <a:rPr lang="en-GB" sz="900" b="1" dirty="0" err="1">
                <a:solidFill>
                  <a:srgbClr val="FF862A"/>
                </a:solidFill>
                <a:latin typeface="Helvetica" pitchFamily="2" charset="0"/>
                <a:ea typeface="Open Sans" panose="020B0606030504020204" pitchFamily="34" charset="0"/>
                <a:cs typeface="Poppins" panose="00000500000000000000" pitchFamily="2" charset="0"/>
              </a:rPr>
              <a:t>Xxxxxxx</a:t>
            </a:r>
            <a:r>
              <a:rPr lang="en-GB" sz="900" b="1" dirty="0">
                <a:solidFill>
                  <a:srgbClr val="FF862A"/>
                </a:solidFill>
                <a:latin typeface="Helvetica" pitchFamily="2" charset="0"/>
                <a:ea typeface="Open Sans" panose="020B0606030504020204" pitchFamily="34" charset="0"/>
                <a:cs typeface="Poppins" panose="00000500000000000000" pitchFamily="2" charset="0"/>
              </a:rPr>
              <a:t>:</a:t>
            </a: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Xxxxxx</a:t>
            </a:r>
            <a:endParaRPr lang="en-GB" sz="900" dirty="0">
              <a:latin typeface="Helvetica" pitchFamily="2" charset="0"/>
              <a:ea typeface="Open Sans" panose="020B0606030504020204" pitchFamily="34" charset="0"/>
              <a:cs typeface="Poppins" panose="00000500000000000000" pitchFamily="2" charset="0"/>
            </a:endParaRPr>
          </a:p>
          <a:p>
            <a:pPr marL="171450" indent="-171450">
              <a:lnSpc>
                <a:spcPct val="150000"/>
              </a:lnSpc>
              <a:buFont typeface="Arial" panose="020B0604020202020204" pitchFamily="34" charset="0"/>
              <a:buChar char="•"/>
            </a:pPr>
            <a:r>
              <a:rPr lang="en-GB" sz="900" dirty="0" err="1">
                <a:latin typeface="Helvetica" pitchFamily="2" charset="0"/>
                <a:ea typeface="Open Sans" panose="020B0606030504020204" pitchFamily="34" charset="0"/>
                <a:cs typeface="Poppins" panose="00000500000000000000" pitchFamily="2" charset="0"/>
              </a:rPr>
              <a:t>xxxx</a:t>
            </a:r>
            <a:endParaRPr lang="en-GB" sz="900" dirty="0">
              <a:latin typeface="Helvetica" pitchFamily="2" charset="0"/>
              <a:ea typeface="Open Sans" panose="020B0606030504020204" pitchFamily="34" charset="0"/>
              <a:cs typeface="Poppins" panose="00000500000000000000" pitchFamily="2" charset="0"/>
            </a:endParaRPr>
          </a:p>
        </p:txBody>
      </p:sp>
      <p:grpSp>
        <p:nvGrpSpPr>
          <p:cNvPr id="31" name="Group 30">
            <a:extLst>
              <a:ext uri="{FF2B5EF4-FFF2-40B4-BE49-F238E27FC236}">
                <a16:creationId xmlns:a16="http://schemas.microsoft.com/office/drawing/2014/main" id="{CE706097-6DBB-AA43-A6EC-5ADBB13A3F25}"/>
              </a:ext>
            </a:extLst>
          </p:cNvPr>
          <p:cNvGrpSpPr/>
          <p:nvPr/>
        </p:nvGrpSpPr>
        <p:grpSpPr>
          <a:xfrm>
            <a:off x="2163610" y="1601865"/>
            <a:ext cx="997200" cy="968400"/>
            <a:chOff x="1335320" y="990784"/>
            <a:chExt cx="1776120" cy="1776112"/>
          </a:xfrm>
        </p:grpSpPr>
        <p:sp>
          <p:nvSpPr>
            <p:cNvPr id="32" name="Graphic 10">
              <a:extLst>
                <a:ext uri="{FF2B5EF4-FFF2-40B4-BE49-F238E27FC236}">
                  <a16:creationId xmlns:a16="http://schemas.microsoft.com/office/drawing/2014/main" id="{C2808A80-AF23-D74B-A5C9-199E297945A6}"/>
                </a:ext>
              </a:extLst>
            </p:cNvPr>
            <p:cNvSpPr/>
            <p:nvPr/>
          </p:nvSpPr>
          <p:spPr>
            <a:xfrm>
              <a:off x="1335320" y="990784"/>
              <a:ext cx="1776120" cy="1776112"/>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latin typeface="Helvetica" pitchFamily="2" charset="0"/>
              </a:endParaRPr>
            </a:p>
          </p:txBody>
        </p:sp>
        <p:grpSp>
          <p:nvGrpSpPr>
            <p:cNvPr id="33" name="Group 32">
              <a:extLst>
                <a:ext uri="{FF2B5EF4-FFF2-40B4-BE49-F238E27FC236}">
                  <a16:creationId xmlns:a16="http://schemas.microsoft.com/office/drawing/2014/main" id="{59E41303-8D77-0E45-A66A-AEDC96209398}"/>
                </a:ext>
              </a:extLst>
            </p:cNvPr>
            <p:cNvGrpSpPr/>
            <p:nvPr/>
          </p:nvGrpSpPr>
          <p:grpSpPr>
            <a:xfrm>
              <a:off x="1781603" y="1566293"/>
              <a:ext cx="889464" cy="612072"/>
              <a:chOff x="9847187" y="1186125"/>
              <a:chExt cx="386534" cy="265988"/>
            </a:xfrm>
            <a:solidFill>
              <a:schemeClr val="bg1"/>
            </a:solidFill>
          </p:grpSpPr>
          <p:sp>
            <p:nvSpPr>
              <p:cNvPr id="34" name="Google Shape;1956;p23">
                <a:extLst>
                  <a:ext uri="{FF2B5EF4-FFF2-40B4-BE49-F238E27FC236}">
                    <a16:creationId xmlns:a16="http://schemas.microsoft.com/office/drawing/2014/main" id="{AC3CC499-17FB-384D-8802-EFC6364C98D5}"/>
                  </a:ext>
                </a:extLst>
              </p:cNvPr>
              <p:cNvSpPr/>
              <p:nvPr/>
            </p:nvSpPr>
            <p:spPr>
              <a:xfrm>
                <a:off x="9847187" y="1186125"/>
                <a:ext cx="386534" cy="265988"/>
              </a:xfrm>
              <a:custGeom>
                <a:avLst/>
                <a:gdLst/>
                <a:ahLst/>
                <a:cxnLst/>
                <a:rect l="l" t="t" r="r" b="b"/>
                <a:pathLst>
                  <a:path w="256" h="176" extrusionOk="0">
                    <a:moveTo>
                      <a:pt x="8" y="176"/>
                    </a:moveTo>
                    <a:cubicBezTo>
                      <a:pt x="248" y="176"/>
                      <a:pt x="248" y="176"/>
                      <a:pt x="248" y="176"/>
                    </a:cubicBezTo>
                    <a:cubicBezTo>
                      <a:pt x="252" y="176"/>
                      <a:pt x="256" y="172"/>
                      <a:pt x="256" y="168"/>
                    </a:cubicBezTo>
                    <a:cubicBezTo>
                      <a:pt x="256" y="144"/>
                      <a:pt x="256" y="144"/>
                      <a:pt x="256" y="144"/>
                    </a:cubicBezTo>
                    <a:cubicBezTo>
                      <a:pt x="256" y="140"/>
                      <a:pt x="252" y="136"/>
                      <a:pt x="248" y="136"/>
                    </a:cubicBezTo>
                    <a:cubicBezTo>
                      <a:pt x="232" y="136"/>
                      <a:pt x="232" y="136"/>
                      <a:pt x="232" y="136"/>
                    </a:cubicBezTo>
                    <a:cubicBezTo>
                      <a:pt x="232" y="8"/>
                      <a:pt x="232" y="8"/>
                      <a:pt x="232" y="8"/>
                    </a:cubicBezTo>
                    <a:cubicBezTo>
                      <a:pt x="232" y="4"/>
                      <a:pt x="228" y="0"/>
                      <a:pt x="224" y="0"/>
                    </a:cubicBezTo>
                    <a:cubicBezTo>
                      <a:pt x="32" y="0"/>
                      <a:pt x="32" y="0"/>
                      <a:pt x="32" y="0"/>
                    </a:cubicBezTo>
                    <a:cubicBezTo>
                      <a:pt x="28" y="0"/>
                      <a:pt x="24" y="4"/>
                      <a:pt x="24" y="8"/>
                    </a:cubicBezTo>
                    <a:cubicBezTo>
                      <a:pt x="24" y="136"/>
                      <a:pt x="24" y="136"/>
                      <a:pt x="24" y="136"/>
                    </a:cubicBezTo>
                    <a:cubicBezTo>
                      <a:pt x="8" y="136"/>
                      <a:pt x="8" y="136"/>
                      <a:pt x="8" y="136"/>
                    </a:cubicBezTo>
                    <a:cubicBezTo>
                      <a:pt x="4" y="136"/>
                      <a:pt x="0" y="140"/>
                      <a:pt x="0" y="144"/>
                    </a:cubicBezTo>
                    <a:cubicBezTo>
                      <a:pt x="0" y="168"/>
                      <a:pt x="0" y="168"/>
                      <a:pt x="0" y="168"/>
                    </a:cubicBezTo>
                    <a:cubicBezTo>
                      <a:pt x="0" y="172"/>
                      <a:pt x="4" y="176"/>
                      <a:pt x="8" y="176"/>
                    </a:cubicBezTo>
                    <a:close/>
                    <a:moveTo>
                      <a:pt x="40" y="16"/>
                    </a:moveTo>
                    <a:cubicBezTo>
                      <a:pt x="216" y="16"/>
                      <a:pt x="216" y="16"/>
                      <a:pt x="216" y="16"/>
                    </a:cubicBezTo>
                    <a:cubicBezTo>
                      <a:pt x="216" y="136"/>
                      <a:pt x="216" y="136"/>
                      <a:pt x="216" y="136"/>
                    </a:cubicBezTo>
                    <a:cubicBezTo>
                      <a:pt x="40" y="136"/>
                      <a:pt x="40" y="136"/>
                      <a:pt x="40" y="136"/>
                    </a:cubicBezTo>
                    <a:lnTo>
                      <a:pt x="40" y="16"/>
                    </a:lnTo>
                    <a:close/>
                    <a:moveTo>
                      <a:pt x="16" y="152"/>
                    </a:moveTo>
                    <a:cubicBezTo>
                      <a:pt x="32" y="152"/>
                      <a:pt x="32" y="152"/>
                      <a:pt x="32" y="152"/>
                    </a:cubicBezTo>
                    <a:cubicBezTo>
                      <a:pt x="224" y="152"/>
                      <a:pt x="224" y="152"/>
                      <a:pt x="224" y="152"/>
                    </a:cubicBezTo>
                    <a:cubicBezTo>
                      <a:pt x="240" y="152"/>
                      <a:pt x="240" y="152"/>
                      <a:pt x="240" y="152"/>
                    </a:cubicBezTo>
                    <a:cubicBezTo>
                      <a:pt x="240" y="160"/>
                      <a:pt x="240" y="160"/>
                      <a:pt x="240" y="160"/>
                    </a:cubicBezTo>
                    <a:cubicBezTo>
                      <a:pt x="16" y="160"/>
                      <a:pt x="16" y="160"/>
                      <a:pt x="16" y="160"/>
                    </a:cubicBezTo>
                    <a:lnTo>
                      <a:pt x="16" y="152"/>
                    </a:ln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Helvetica" pitchFamily="2" charset="0"/>
                  <a:ea typeface="Calibri"/>
                  <a:cs typeface="Calibri"/>
                  <a:sym typeface="Calibri"/>
                </a:endParaRPr>
              </a:p>
            </p:txBody>
          </p:sp>
          <p:sp>
            <p:nvSpPr>
              <p:cNvPr id="35" name="Google Shape;1957;p23">
                <a:extLst>
                  <a:ext uri="{FF2B5EF4-FFF2-40B4-BE49-F238E27FC236}">
                    <a16:creationId xmlns:a16="http://schemas.microsoft.com/office/drawing/2014/main" id="{D63E79DC-A8A8-FB41-980E-F80848D21933}"/>
                  </a:ext>
                </a:extLst>
              </p:cNvPr>
              <p:cNvSpPr/>
              <p:nvPr/>
            </p:nvSpPr>
            <p:spPr>
              <a:xfrm>
                <a:off x="10029317" y="1221503"/>
                <a:ext cx="23585" cy="24895"/>
              </a:xfrm>
              <a:custGeom>
                <a:avLst/>
                <a:gdLst/>
                <a:ahLst/>
                <a:cxnLst/>
                <a:rect l="l" t="t" r="r" b="b"/>
                <a:pathLst>
                  <a:path w="16" h="17" extrusionOk="0">
                    <a:moveTo>
                      <a:pt x="2" y="3"/>
                    </a:moveTo>
                    <a:cubicBezTo>
                      <a:pt x="1" y="5"/>
                      <a:pt x="0" y="7"/>
                      <a:pt x="0" y="9"/>
                    </a:cubicBezTo>
                    <a:cubicBezTo>
                      <a:pt x="0" y="11"/>
                      <a:pt x="1" y="13"/>
                      <a:pt x="2" y="15"/>
                    </a:cubicBezTo>
                    <a:cubicBezTo>
                      <a:pt x="4" y="16"/>
                      <a:pt x="6" y="17"/>
                      <a:pt x="8" y="17"/>
                    </a:cubicBezTo>
                    <a:cubicBezTo>
                      <a:pt x="10" y="17"/>
                      <a:pt x="12" y="16"/>
                      <a:pt x="14" y="15"/>
                    </a:cubicBezTo>
                    <a:cubicBezTo>
                      <a:pt x="15" y="13"/>
                      <a:pt x="16" y="11"/>
                      <a:pt x="16" y="9"/>
                    </a:cubicBezTo>
                    <a:cubicBezTo>
                      <a:pt x="16" y="7"/>
                      <a:pt x="15" y="5"/>
                      <a:pt x="14" y="3"/>
                    </a:cubicBezTo>
                    <a:cubicBezTo>
                      <a:pt x="11" y="0"/>
                      <a:pt x="5" y="0"/>
                      <a:pt x="2" y="3"/>
                    </a:cubicBez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Helvetica" pitchFamily="2" charset="0"/>
                  <a:ea typeface="Calibri"/>
                  <a:cs typeface="Calibri"/>
                  <a:sym typeface="Calibri"/>
                </a:endParaRPr>
              </a:p>
            </p:txBody>
          </p:sp>
        </p:grpSp>
      </p:grpSp>
      <p:grpSp>
        <p:nvGrpSpPr>
          <p:cNvPr id="36" name="Group 35">
            <a:extLst>
              <a:ext uri="{FF2B5EF4-FFF2-40B4-BE49-F238E27FC236}">
                <a16:creationId xmlns:a16="http://schemas.microsoft.com/office/drawing/2014/main" id="{C25FB656-4A8C-0547-89A4-08679E277C02}"/>
              </a:ext>
            </a:extLst>
          </p:cNvPr>
          <p:cNvGrpSpPr/>
          <p:nvPr/>
        </p:nvGrpSpPr>
        <p:grpSpPr>
          <a:xfrm>
            <a:off x="5597400" y="1618483"/>
            <a:ext cx="997200" cy="968400"/>
            <a:chOff x="4895274" y="990784"/>
            <a:chExt cx="1776120" cy="1776112"/>
          </a:xfrm>
        </p:grpSpPr>
        <p:sp>
          <p:nvSpPr>
            <p:cNvPr id="37" name="Graphic 10">
              <a:extLst>
                <a:ext uri="{FF2B5EF4-FFF2-40B4-BE49-F238E27FC236}">
                  <a16:creationId xmlns:a16="http://schemas.microsoft.com/office/drawing/2014/main" id="{E6F8AF6D-F2A9-CF49-932F-4B8FC1E7C7B1}"/>
                </a:ext>
              </a:extLst>
            </p:cNvPr>
            <p:cNvSpPr/>
            <p:nvPr/>
          </p:nvSpPr>
          <p:spPr>
            <a:xfrm>
              <a:off x="4895274" y="990784"/>
              <a:ext cx="1776120" cy="1776112"/>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latin typeface="Helvetica" pitchFamily="2" charset="0"/>
              </a:endParaRPr>
            </a:p>
          </p:txBody>
        </p:sp>
        <p:grpSp>
          <p:nvGrpSpPr>
            <p:cNvPr id="38" name="Google Shape;1965;p23">
              <a:extLst>
                <a:ext uri="{FF2B5EF4-FFF2-40B4-BE49-F238E27FC236}">
                  <a16:creationId xmlns:a16="http://schemas.microsoft.com/office/drawing/2014/main" id="{D0FE743D-4B41-C74B-86F2-9C9D12FC2F6E}"/>
                </a:ext>
              </a:extLst>
            </p:cNvPr>
            <p:cNvGrpSpPr/>
            <p:nvPr/>
          </p:nvGrpSpPr>
          <p:grpSpPr>
            <a:xfrm>
              <a:off x="5445240" y="1576335"/>
              <a:ext cx="676187" cy="550119"/>
              <a:chOff x="6369689" y="2031259"/>
              <a:chExt cx="386534" cy="314469"/>
            </a:xfrm>
            <a:solidFill>
              <a:schemeClr val="bg1"/>
            </a:solidFill>
          </p:grpSpPr>
          <p:sp>
            <p:nvSpPr>
              <p:cNvPr id="39" name="Google Shape;1966;p23">
                <a:extLst>
                  <a:ext uri="{FF2B5EF4-FFF2-40B4-BE49-F238E27FC236}">
                    <a16:creationId xmlns:a16="http://schemas.microsoft.com/office/drawing/2014/main" id="{BE5F1647-2493-CA4D-8B61-EB425BF43FF7}"/>
                  </a:ext>
                </a:extLst>
              </p:cNvPr>
              <p:cNvSpPr/>
              <p:nvPr/>
            </p:nvSpPr>
            <p:spPr>
              <a:xfrm>
                <a:off x="6369689" y="2031259"/>
                <a:ext cx="386534" cy="314469"/>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40" name="Google Shape;1967;p23">
                <a:extLst>
                  <a:ext uri="{FF2B5EF4-FFF2-40B4-BE49-F238E27FC236}">
                    <a16:creationId xmlns:a16="http://schemas.microsoft.com/office/drawing/2014/main" id="{323B85D7-5FC8-D443-872A-186E8E144EDD}"/>
                  </a:ext>
                </a:extLst>
              </p:cNvPr>
              <p:cNvSpPr/>
              <p:nvPr/>
            </p:nvSpPr>
            <p:spPr>
              <a:xfrm>
                <a:off x="6575404" y="2128221"/>
                <a:ext cx="83858" cy="85169"/>
              </a:xfrm>
              <a:custGeom>
                <a:avLst/>
                <a:gdLst/>
                <a:ahLst/>
                <a:cxnLst/>
                <a:rect l="l" t="t" r="r" b="b"/>
                <a:pathLst>
                  <a:path w="56" h="56" extrusionOk="0">
                    <a:moveTo>
                      <a:pt x="28" y="56"/>
                    </a:moveTo>
                    <a:cubicBezTo>
                      <a:pt x="43" y="56"/>
                      <a:pt x="56" y="43"/>
                      <a:pt x="56" y="28"/>
                    </a:cubicBezTo>
                    <a:cubicBezTo>
                      <a:pt x="56" y="13"/>
                      <a:pt x="43" y="0"/>
                      <a:pt x="28" y="0"/>
                    </a:cubicBezTo>
                    <a:cubicBezTo>
                      <a:pt x="13" y="0"/>
                      <a:pt x="0" y="13"/>
                      <a:pt x="0" y="28"/>
                    </a:cubicBezTo>
                    <a:cubicBezTo>
                      <a:pt x="0" y="43"/>
                      <a:pt x="13" y="56"/>
                      <a:pt x="28" y="56"/>
                    </a:cubicBezTo>
                    <a:close/>
                    <a:moveTo>
                      <a:pt x="28" y="16"/>
                    </a:moveTo>
                    <a:cubicBezTo>
                      <a:pt x="35" y="16"/>
                      <a:pt x="40" y="21"/>
                      <a:pt x="40" y="28"/>
                    </a:cubicBezTo>
                    <a:cubicBezTo>
                      <a:pt x="40" y="35"/>
                      <a:pt x="35" y="40"/>
                      <a:pt x="28" y="40"/>
                    </a:cubicBezTo>
                    <a:cubicBezTo>
                      <a:pt x="21" y="40"/>
                      <a:pt x="16" y="35"/>
                      <a:pt x="16" y="28"/>
                    </a:cubicBezTo>
                    <a:cubicBezTo>
                      <a:pt x="16" y="21"/>
                      <a:pt x="21" y="16"/>
                      <a:pt x="28" y="16"/>
                    </a:cubicBez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Helvetica" pitchFamily="2" charset="0"/>
                  <a:ea typeface="Calibri"/>
                  <a:cs typeface="Calibri"/>
                  <a:sym typeface="Calibri"/>
                </a:endParaRPr>
              </a:p>
            </p:txBody>
          </p:sp>
        </p:grpSp>
      </p:grpSp>
      <p:grpSp>
        <p:nvGrpSpPr>
          <p:cNvPr id="41" name="Group 40">
            <a:extLst>
              <a:ext uri="{FF2B5EF4-FFF2-40B4-BE49-F238E27FC236}">
                <a16:creationId xmlns:a16="http://schemas.microsoft.com/office/drawing/2014/main" id="{2F2D244B-A2A7-E843-88CC-53B6E7BA4384}"/>
              </a:ext>
            </a:extLst>
          </p:cNvPr>
          <p:cNvGrpSpPr/>
          <p:nvPr/>
        </p:nvGrpSpPr>
        <p:grpSpPr>
          <a:xfrm>
            <a:off x="9031190" y="1655831"/>
            <a:ext cx="997200" cy="968400"/>
            <a:chOff x="8455228" y="990784"/>
            <a:chExt cx="1776120" cy="1776112"/>
          </a:xfrm>
        </p:grpSpPr>
        <p:sp>
          <p:nvSpPr>
            <p:cNvPr id="42" name="Graphic 10">
              <a:extLst>
                <a:ext uri="{FF2B5EF4-FFF2-40B4-BE49-F238E27FC236}">
                  <a16:creationId xmlns:a16="http://schemas.microsoft.com/office/drawing/2014/main" id="{59E33069-FBAB-9243-8B6F-56E43D8B7943}"/>
                </a:ext>
              </a:extLst>
            </p:cNvPr>
            <p:cNvSpPr/>
            <p:nvPr/>
          </p:nvSpPr>
          <p:spPr>
            <a:xfrm>
              <a:off x="8455228" y="990784"/>
              <a:ext cx="1776120" cy="1776112"/>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latin typeface="Helvetica" pitchFamily="2" charset="0"/>
              </a:endParaRPr>
            </a:p>
          </p:txBody>
        </p:sp>
        <p:grpSp>
          <p:nvGrpSpPr>
            <p:cNvPr id="43" name="Group 42">
              <a:extLst>
                <a:ext uri="{FF2B5EF4-FFF2-40B4-BE49-F238E27FC236}">
                  <a16:creationId xmlns:a16="http://schemas.microsoft.com/office/drawing/2014/main" id="{E980DA96-CA94-A649-BA09-C4B385B745A0}"/>
                </a:ext>
              </a:extLst>
            </p:cNvPr>
            <p:cNvGrpSpPr/>
            <p:nvPr/>
          </p:nvGrpSpPr>
          <p:grpSpPr>
            <a:xfrm>
              <a:off x="8879380" y="1590750"/>
              <a:ext cx="925051" cy="517033"/>
              <a:chOff x="9845877" y="3818489"/>
              <a:chExt cx="389155" cy="217508"/>
            </a:xfrm>
            <a:solidFill>
              <a:schemeClr val="bg1"/>
            </a:solidFill>
          </p:grpSpPr>
          <p:sp>
            <p:nvSpPr>
              <p:cNvPr id="44" name="Google Shape;2049;p23">
                <a:extLst>
                  <a:ext uri="{FF2B5EF4-FFF2-40B4-BE49-F238E27FC236}">
                    <a16:creationId xmlns:a16="http://schemas.microsoft.com/office/drawing/2014/main" id="{3E6C1469-B722-7B45-8647-4F354A89D15D}"/>
                  </a:ext>
                </a:extLst>
              </p:cNvPr>
              <p:cNvSpPr/>
              <p:nvPr/>
            </p:nvSpPr>
            <p:spPr>
              <a:xfrm>
                <a:off x="9845877" y="3866970"/>
                <a:ext cx="339364" cy="169027"/>
              </a:xfrm>
              <a:custGeom>
                <a:avLst/>
                <a:gdLst/>
                <a:ahLst/>
                <a:cxnLst/>
                <a:rect l="l" t="t" r="r" b="b"/>
                <a:pathLst>
                  <a:path w="225" h="112" extrusionOk="0">
                    <a:moveTo>
                      <a:pt x="217" y="96"/>
                    </a:moveTo>
                    <a:cubicBezTo>
                      <a:pt x="49" y="96"/>
                      <a:pt x="49" y="96"/>
                      <a:pt x="49" y="96"/>
                    </a:cubicBezTo>
                    <a:cubicBezTo>
                      <a:pt x="49" y="27"/>
                      <a:pt x="49" y="27"/>
                      <a:pt x="49" y="27"/>
                    </a:cubicBezTo>
                    <a:cubicBezTo>
                      <a:pt x="67" y="46"/>
                      <a:pt x="67" y="46"/>
                      <a:pt x="67" y="46"/>
                    </a:cubicBezTo>
                    <a:cubicBezTo>
                      <a:pt x="69" y="47"/>
                      <a:pt x="71" y="48"/>
                      <a:pt x="73" y="48"/>
                    </a:cubicBezTo>
                    <a:cubicBezTo>
                      <a:pt x="75" y="48"/>
                      <a:pt x="77" y="47"/>
                      <a:pt x="79" y="46"/>
                    </a:cubicBezTo>
                    <a:cubicBezTo>
                      <a:pt x="82" y="43"/>
                      <a:pt x="82" y="37"/>
                      <a:pt x="79" y="34"/>
                    </a:cubicBezTo>
                    <a:cubicBezTo>
                      <a:pt x="47" y="2"/>
                      <a:pt x="47" y="2"/>
                      <a:pt x="47" y="2"/>
                    </a:cubicBezTo>
                    <a:cubicBezTo>
                      <a:pt x="46" y="2"/>
                      <a:pt x="46" y="2"/>
                      <a:pt x="45" y="1"/>
                    </a:cubicBezTo>
                    <a:cubicBezTo>
                      <a:pt x="45" y="1"/>
                      <a:pt x="45" y="1"/>
                      <a:pt x="45" y="1"/>
                    </a:cubicBezTo>
                    <a:cubicBezTo>
                      <a:pt x="45" y="1"/>
                      <a:pt x="44" y="1"/>
                      <a:pt x="44" y="1"/>
                    </a:cubicBezTo>
                    <a:cubicBezTo>
                      <a:pt x="44" y="1"/>
                      <a:pt x="44" y="0"/>
                      <a:pt x="43" y="0"/>
                    </a:cubicBezTo>
                    <a:cubicBezTo>
                      <a:pt x="43" y="0"/>
                      <a:pt x="43" y="0"/>
                      <a:pt x="43" y="0"/>
                    </a:cubicBezTo>
                    <a:cubicBezTo>
                      <a:pt x="42" y="0"/>
                      <a:pt x="40" y="0"/>
                      <a:pt x="39" y="0"/>
                    </a:cubicBezTo>
                    <a:cubicBezTo>
                      <a:pt x="39" y="0"/>
                      <a:pt x="39" y="0"/>
                      <a:pt x="39" y="0"/>
                    </a:cubicBezTo>
                    <a:cubicBezTo>
                      <a:pt x="38" y="0"/>
                      <a:pt x="38" y="1"/>
                      <a:pt x="38" y="1"/>
                    </a:cubicBezTo>
                    <a:cubicBezTo>
                      <a:pt x="38" y="1"/>
                      <a:pt x="37" y="1"/>
                      <a:pt x="37" y="1"/>
                    </a:cubicBezTo>
                    <a:cubicBezTo>
                      <a:pt x="37" y="1"/>
                      <a:pt x="37" y="1"/>
                      <a:pt x="37" y="1"/>
                    </a:cubicBezTo>
                    <a:cubicBezTo>
                      <a:pt x="36" y="2"/>
                      <a:pt x="36" y="2"/>
                      <a:pt x="35" y="2"/>
                    </a:cubicBezTo>
                    <a:cubicBezTo>
                      <a:pt x="3" y="34"/>
                      <a:pt x="3" y="34"/>
                      <a:pt x="3" y="34"/>
                    </a:cubicBezTo>
                    <a:cubicBezTo>
                      <a:pt x="0" y="37"/>
                      <a:pt x="0" y="43"/>
                      <a:pt x="3" y="46"/>
                    </a:cubicBezTo>
                    <a:cubicBezTo>
                      <a:pt x="6" y="49"/>
                      <a:pt x="12" y="49"/>
                      <a:pt x="15" y="46"/>
                    </a:cubicBezTo>
                    <a:cubicBezTo>
                      <a:pt x="33" y="27"/>
                      <a:pt x="33" y="27"/>
                      <a:pt x="33" y="27"/>
                    </a:cubicBezTo>
                    <a:cubicBezTo>
                      <a:pt x="33" y="104"/>
                      <a:pt x="33" y="104"/>
                      <a:pt x="33" y="104"/>
                    </a:cubicBezTo>
                    <a:cubicBezTo>
                      <a:pt x="33" y="108"/>
                      <a:pt x="37" y="112"/>
                      <a:pt x="41" y="112"/>
                    </a:cubicBezTo>
                    <a:cubicBezTo>
                      <a:pt x="217" y="112"/>
                      <a:pt x="217" y="112"/>
                      <a:pt x="217" y="112"/>
                    </a:cubicBezTo>
                    <a:cubicBezTo>
                      <a:pt x="221" y="112"/>
                      <a:pt x="225" y="108"/>
                      <a:pt x="225" y="104"/>
                    </a:cubicBezTo>
                    <a:cubicBezTo>
                      <a:pt x="225" y="100"/>
                      <a:pt x="221" y="96"/>
                      <a:pt x="217" y="96"/>
                    </a:cubicBez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Helvetica" pitchFamily="2" charset="0"/>
                  <a:ea typeface="Calibri"/>
                  <a:cs typeface="Calibri"/>
                  <a:sym typeface="Calibri"/>
                </a:endParaRPr>
              </a:p>
            </p:txBody>
          </p:sp>
          <p:sp>
            <p:nvSpPr>
              <p:cNvPr id="45" name="Google Shape;2050;p23">
                <a:extLst>
                  <a:ext uri="{FF2B5EF4-FFF2-40B4-BE49-F238E27FC236}">
                    <a16:creationId xmlns:a16="http://schemas.microsoft.com/office/drawing/2014/main" id="{884CAEFB-1458-334A-9DF6-CBC2327B353B}"/>
                  </a:ext>
                </a:extLst>
              </p:cNvPr>
              <p:cNvSpPr/>
              <p:nvPr/>
            </p:nvSpPr>
            <p:spPr>
              <a:xfrm>
                <a:off x="9895668" y="3818489"/>
                <a:ext cx="339364" cy="170337"/>
              </a:xfrm>
              <a:custGeom>
                <a:avLst/>
                <a:gdLst/>
                <a:ahLst/>
                <a:cxnLst/>
                <a:rect l="l" t="t" r="r" b="b"/>
                <a:pathLst>
                  <a:path w="225" h="112" extrusionOk="0">
                    <a:moveTo>
                      <a:pt x="210" y="66"/>
                    </a:moveTo>
                    <a:cubicBezTo>
                      <a:pt x="192" y="85"/>
                      <a:pt x="192" y="85"/>
                      <a:pt x="192" y="85"/>
                    </a:cubicBezTo>
                    <a:cubicBezTo>
                      <a:pt x="192" y="8"/>
                      <a:pt x="192" y="8"/>
                      <a:pt x="192" y="8"/>
                    </a:cubicBezTo>
                    <a:cubicBezTo>
                      <a:pt x="192" y="4"/>
                      <a:pt x="188" y="0"/>
                      <a:pt x="184" y="0"/>
                    </a:cubicBezTo>
                    <a:cubicBezTo>
                      <a:pt x="8" y="0"/>
                      <a:pt x="8" y="0"/>
                      <a:pt x="8" y="0"/>
                    </a:cubicBezTo>
                    <a:cubicBezTo>
                      <a:pt x="4" y="0"/>
                      <a:pt x="0" y="4"/>
                      <a:pt x="0" y="8"/>
                    </a:cubicBezTo>
                    <a:cubicBezTo>
                      <a:pt x="0" y="12"/>
                      <a:pt x="4" y="16"/>
                      <a:pt x="8" y="16"/>
                    </a:cubicBezTo>
                    <a:cubicBezTo>
                      <a:pt x="176" y="16"/>
                      <a:pt x="176" y="16"/>
                      <a:pt x="176" y="16"/>
                    </a:cubicBezTo>
                    <a:cubicBezTo>
                      <a:pt x="176" y="85"/>
                      <a:pt x="176" y="85"/>
                      <a:pt x="176" y="85"/>
                    </a:cubicBezTo>
                    <a:cubicBezTo>
                      <a:pt x="158" y="66"/>
                      <a:pt x="158" y="66"/>
                      <a:pt x="158" y="66"/>
                    </a:cubicBezTo>
                    <a:cubicBezTo>
                      <a:pt x="155" y="63"/>
                      <a:pt x="149" y="63"/>
                      <a:pt x="146" y="66"/>
                    </a:cubicBezTo>
                    <a:cubicBezTo>
                      <a:pt x="143" y="69"/>
                      <a:pt x="143" y="75"/>
                      <a:pt x="146" y="78"/>
                    </a:cubicBezTo>
                    <a:cubicBezTo>
                      <a:pt x="178" y="110"/>
                      <a:pt x="178" y="110"/>
                      <a:pt x="178" y="110"/>
                    </a:cubicBezTo>
                    <a:cubicBezTo>
                      <a:pt x="179" y="110"/>
                      <a:pt x="179" y="110"/>
                      <a:pt x="180" y="111"/>
                    </a:cubicBezTo>
                    <a:cubicBezTo>
                      <a:pt x="180" y="111"/>
                      <a:pt x="180" y="111"/>
                      <a:pt x="180" y="111"/>
                    </a:cubicBezTo>
                    <a:cubicBezTo>
                      <a:pt x="180" y="111"/>
                      <a:pt x="181" y="111"/>
                      <a:pt x="181" y="111"/>
                    </a:cubicBezTo>
                    <a:cubicBezTo>
                      <a:pt x="181" y="111"/>
                      <a:pt x="181" y="112"/>
                      <a:pt x="182" y="112"/>
                    </a:cubicBezTo>
                    <a:cubicBezTo>
                      <a:pt x="182" y="112"/>
                      <a:pt x="182" y="112"/>
                      <a:pt x="182" y="112"/>
                    </a:cubicBezTo>
                    <a:cubicBezTo>
                      <a:pt x="183" y="112"/>
                      <a:pt x="183" y="112"/>
                      <a:pt x="184" y="112"/>
                    </a:cubicBezTo>
                    <a:cubicBezTo>
                      <a:pt x="185" y="112"/>
                      <a:pt x="185" y="112"/>
                      <a:pt x="186" y="112"/>
                    </a:cubicBezTo>
                    <a:cubicBezTo>
                      <a:pt x="186" y="112"/>
                      <a:pt x="186" y="112"/>
                      <a:pt x="186" y="112"/>
                    </a:cubicBezTo>
                    <a:cubicBezTo>
                      <a:pt x="187" y="112"/>
                      <a:pt x="187" y="111"/>
                      <a:pt x="187" y="111"/>
                    </a:cubicBezTo>
                    <a:cubicBezTo>
                      <a:pt x="187" y="111"/>
                      <a:pt x="188" y="111"/>
                      <a:pt x="188" y="111"/>
                    </a:cubicBezTo>
                    <a:cubicBezTo>
                      <a:pt x="188" y="111"/>
                      <a:pt x="188" y="111"/>
                      <a:pt x="188" y="111"/>
                    </a:cubicBezTo>
                    <a:cubicBezTo>
                      <a:pt x="189" y="110"/>
                      <a:pt x="189" y="110"/>
                      <a:pt x="190" y="110"/>
                    </a:cubicBezTo>
                    <a:cubicBezTo>
                      <a:pt x="222" y="78"/>
                      <a:pt x="222" y="78"/>
                      <a:pt x="222" y="78"/>
                    </a:cubicBezTo>
                    <a:cubicBezTo>
                      <a:pt x="225" y="75"/>
                      <a:pt x="225" y="69"/>
                      <a:pt x="222" y="66"/>
                    </a:cubicBezTo>
                    <a:cubicBezTo>
                      <a:pt x="219" y="63"/>
                      <a:pt x="213" y="63"/>
                      <a:pt x="210" y="66"/>
                    </a:cubicBez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Helvetica" pitchFamily="2" charset="0"/>
                  <a:ea typeface="Calibri"/>
                  <a:cs typeface="Calibri"/>
                  <a:sym typeface="Calibri"/>
                </a:endParaRPr>
              </a:p>
            </p:txBody>
          </p:sp>
        </p:grpSp>
      </p:grpSp>
    </p:spTree>
    <p:extLst>
      <p:ext uri="{BB962C8B-B14F-4D97-AF65-F5344CB8AC3E}">
        <p14:creationId xmlns:p14="http://schemas.microsoft.com/office/powerpoint/2010/main" val="11585393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A751A6B-7743-481E-A1EE-E3C84DDF9657}"/>
              </a:ext>
            </a:extLst>
          </p:cNvPr>
          <p:cNvSpPr/>
          <p:nvPr/>
        </p:nvSpPr>
        <p:spPr>
          <a:xfrm>
            <a:off x="7700513" y="0"/>
            <a:ext cx="4491487" cy="6858000"/>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32" name="Rectangle 31">
            <a:extLst>
              <a:ext uri="{FF2B5EF4-FFF2-40B4-BE49-F238E27FC236}">
                <a16:creationId xmlns:a16="http://schemas.microsoft.com/office/drawing/2014/main" id="{FCE7C6D9-6264-43E7-B465-5E490056D203}"/>
              </a:ext>
            </a:extLst>
          </p:cNvPr>
          <p:cNvSpPr/>
          <p:nvPr/>
        </p:nvSpPr>
        <p:spPr>
          <a:xfrm>
            <a:off x="503699" y="1569565"/>
            <a:ext cx="5966374" cy="3876446"/>
          </a:xfrm>
          <a:prstGeom prst="rect">
            <a:avLst/>
          </a:prstGeom>
        </p:spPr>
        <p:txBody>
          <a:bodyPr wrap="square">
            <a:spAutoFit/>
          </a:bodyPr>
          <a:lstStyle/>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endParaRPr lang="id-ID" sz="1100" dirty="0">
              <a:latin typeface="Helvetica" pitchFamily="2" charset="0"/>
              <a:ea typeface="Times New Roman" panose="02020603050405020304" pitchFamily="18" charset="0"/>
            </a:endParaRPr>
          </a:p>
          <a:p>
            <a:pPr algn="just">
              <a:lnSpc>
                <a:spcPct val="150000"/>
              </a:lnSpc>
            </a:pPr>
            <a:endParaRPr lang="en-US" sz="1100" dirty="0">
              <a:latin typeface="Helvetica" pitchFamily="2" charset="0"/>
              <a:ea typeface="Open Sans" panose="020B0606030504020204" pitchFamily="34" charset="0"/>
              <a:cs typeface="Open Sans" panose="020B0606030504020204" pitchFamily="34"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a:t>
            </a:r>
            <a:r>
              <a:rPr lang="en-MY" sz="1100" b="0" i="0" dirty="0" err="1">
                <a:effectLst/>
                <a:latin typeface="Helvetica" pitchFamily="2" charset="0"/>
              </a:rPr>
              <a:t>aminim</a:t>
            </a:r>
            <a:r>
              <a:rPr lang="en-MY" sz="1100" b="0" i="0" dirty="0">
                <a:effectLst/>
                <a:latin typeface="Helvetica" pitchFamily="2" charset="0"/>
              </a:rPr>
              <a:t>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p>
          <a:p>
            <a:pPr algn="just">
              <a:lnSpc>
                <a:spcPct val="150000"/>
              </a:lnSpc>
            </a:pPr>
            <a:endParaRPr lang="en-MY" sz="1100" dirty="0">
              <a:latin typeface="Helvetica" pitchFamily="2" charset="0"/>
              <a:ea typeface="Times New Roman" panose="02020603050405020304" pitchFamily="18"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a:t>
            </a:r>
          </a:p>
        </p:txBody>
      </p:sp>
      <p:pic>
        <p:nvPicPr>
          <p:cNvPr id="36" name="Picture 35">
            <a:extLst>
              <a:ext uri="{FF2B5EF4-FFF2-40B4-BE49-F238E27FC236}">
                <a16:creationId xmlns:a16="http://schemas.microsoft.com/office/drawing/2014/main" id="{B1145F2E-1407-49EC-95DF-DB98163E94B8}"/>
              </a:ext>
            </a:extLst>
          </p:cNvPr>
          <p:cNvPicPr>
            <a:picLocks noChangeAspect="1"/>
          </p:cNvPicPr>
          <p:nvPr/>
        </p:nvPicPr>
        <p:blipFill>
          <a:blip r:embed="rId2">
            <a:lum bright="70000" contrast="-70000"/>
          </a:blip>
          <a:srcRect l="11121" t="40472" r="11121" b="40472"/>
          <a:stretch>
            <a:fillRect/>
          </a:stretch>
        </p:blipFill>
        <p:spPr>
          <a:xfrm>
            <a:off x="6967268" y="4701393"/>
            <a:ext cx="1466492" cy="1466492"/>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pic>
        <p:nvPicPr>
          <p:cNvPr id="37" name="Picture 36">
            <a:extLst>
              <a:ext uri="{FF2B5EF4-FFF2-40B4-BE49-F238E27FC236}">
                <a16:creationId xmlns:a16="http://schemas.microsoft.com/office/drawing/2014/main" id="{4275E136-6551-4AAF-930B-6BB6969138B9}"/>
              </a:ext>
            </a:extLst>
          </p:cNvPr>
          <p:cNvPicPr>
            <a:picLocks noChangeAspect="1"/>
          </p:cNvPicPr>
          <p:nvPr/>
        </p:nvPicPr>
        <p:blipFill>
          <a:blip r:embed="rId2">
            <a:lum bright="70000" contrast="-70000"/>
          </a:blip>
          <a:srcRect l="11121" t="40472" r="11121" b="40472"/>
          <a:stretch>
            <a:fillRect/>
          </a:stretch>
        </p:blipFill>
        <p:spPr>
          <a:xfrm>
            <a:off x="6967268" y="2695753"/>
            <a:ext cx="1466492" cy="1466492"/>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pic>
        <p:nvPicPr>
          <p:cNvPr id="38" name="Picture 37">
            <a:extLst>
              <a:ext uri="{FF2B5EF4-FFF2-40B4-BE49-F238E27FC236}">
                <a16:creationId xmlns:a16="http://schemas.microsoft.com/office/drawing/2014/main" id="{C084717C-551C-4546-972A-9C868FAB6795}"/>
              </a:ext>
            </a:extLst>
          </p:cNvPr>
          <p:cNvPicPr>
            <a:picLocks noChangeAspect="1"/>
          </p:cNvPicPr>
          <p:nvPr/>
        </p:nvPicPr>
        <p:blipFill>
          <a:blip r:embed="rId2">
            <a:lum bright="70000" contrast="-70000"/>
          </a:blip>
          <a:srcRect l="11121" t="40472" r="11121" b="40472"/>
          <a:stretch>
            <a:fillRect/>
          </a:stretch>
        </p:blipFill>
        <p:spPr>
          <a:xfrm>
            <a:off x="6967268" y="690113"/>
            <a:ext cx="1466492" cy="1466492"/>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sp>
        <p:nvSpPr>
          <p:cNvPr id="39" name="Rectangle 38">
            <a:extLst>
              <a:ext uri="{FF2B5EF4-FFF2-40B4-BE49-F238E27FC236}">
                <a16:creationId xmlns:a16="http://schemas.microsoft.com/office/drawing/2014/main" id="{368DDDBF-BFEF-44B1-8F76-A3430FDA35A8}"/>
              </a:ext>
            </a:extLst>
          </p:cNvPr>
          <p:cNvSpPr/>
          <p:nvPr/>
        </p:nvSpPr>
        <p:spPr>
          <a:xfrm>
            <a:off x="8756228" y="690113"/>
            <a:ext cx="2679111" cy="1033616"/>
          </a:xfrm>
          <a:prstGeom prst="rect">
            <a:avLst/>
          </a:prstGeom>
        </p:spPr>
        <p:txBody>
          <a:bodyPr wrap="square">
            <a:spAutoFit/>
          </a:bodyPr>
          <a:lstStyle/>
          <a:p>
            <a:pPr>
              <a:lnSpc>
                <a:spcPct val="150000"/>
              </a:lnSpc>
              <a:defRPr/>
            </a:pPr>
            <a:r>
              <a:rPr lang="en-US" sz="1200" b="1" dirty="0">
                <a:solidFill>
                  <a:schemeClr val="bg1"/>
                </a:solidFill>
                <a:latin typeface="Helvetica" pitchFamily="2" charset="0"/>
                <a:ea typeface="Roboto" panose="02000000000000000000" pitchFamily="2" charset="0"/>
                <a:cs typeface="Open Sans" panose="020B0606030504020204" pitchFamily="34" charset="0"/>
              </a:rPr>
              <a:t>Title</a:t>
            </a:r>
            <a:endParaRPr lang="en-MY" sz="1200" b="1" i="0" dirty="0">
              <a:solidFill>
                <a:schemeClr val="bg1"/>
              </a:solidFill>
              <a:effectLst/>
              <a:latin typeface="Helvetica" pitchFamily="2" charset="0"/>
            </a:endParaRPr>
          </a:p>
          <a:p>
            <a:pPr eaLnBrk="1" fontAlgn="auto" hangingPunct="1">
              <a:lnSpc>
                <a:spcPct val="150000"/>
              </a:lnSpc>
              <a:defRPr/>
            </a:pPr>
            <a:r>
              <a:rPr lang="en-MY" sz="1000" b="0" i="0" dirty="0">
                <a:solidFill>
                  <a:schemeClr val="bg1"/>
                </a:solidFill>
                <a:effectLst/>
                <a:latin typeface="Helvetica" pitchFamily="2" charset="0"/>
              </a:rPr>
              <a:t>Lorem ipsum </a:t>
            </a:r>
            <a:r>
              <a:rPr lang="en-MY" sz="1000" b="0" i="0" dirty="0" err="1">
                <a:solidFill>
                  <a:schemeClr val="bg1"/>
                </a:solidFill>
                <a:effectLst/>
                <a:latin typeface="Helvetica" pitchFamily="2" charset="0"/>
              </a:rPr>
              <a:t>dolor</a:t>
            </a:r>
            <a:r>
              <a:rPr lang="en-MY" sz="1000" b="0" i="0" dirty="0">
                <a:solidFill>
                  <a:schemeClr val="bg1"/>
                </a:solidFill>
                <a:effectLst/>
                <a:latin typeface="Helvetica" pitchFamily="2" charset="0"/>
              </a:rPr>
              <a:t> sit </a:t>
            </a:r>
            <a:r>
              <a:rPr lang="en-MY" sz="1000" b="0" i="0" dirty="0" err="1">
                <a:solidFill>
                  <a:schemeClr val="bg1"/>
                </a:solidFill>
                <a:effectLst/>
                <a:latin typeface="Helvetica" pitchFamily="2" charset="0"/>
              </a:rPr>
              <a:t>amet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consectetur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adipiscing</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elit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sed</a:t>
            </a:r>
            <a:r>
              <a:rPr lang="en-MY" sz="1000" b="0" i="0" dirty="0">
                <a:solidFill>
                  <a:schemeClr val="bg1"/>
                </a:solidFill>
                <a:effectLst/>
                <a:latin typeface="Helvetica" pitchFamily="2" charset="0"/>
              </a:rPr>
              <a:t> do </a:t>
            </a:r>
            <a:r>
              <a:rPr lang="en-MY" sz="1000" b="0" i="0" dirty="0" err="1">
                <a:solidFill>
                  <a:schemeClr val="bg1"/>
                </a:solidFill>
                <a:effectLst/>
                <a:latin typeface="Helvetica" pitchFamily="2" charset="0"/>
              </a:rPr>
              <a:t>eiusmod</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tempor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incididunt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ut</a:t>
            </a:r>
            <a:r>
              <a:rPr lang="en-MY" sz="1000" b="0" i="0" dirty="0">
                <a:solidFill>
                  <a:schemeClr val="bg1"/>
                </a:solidFill>
                <a:effectLst/>
                <a:latin typeface="Helvetica" pitchFamily="2" charset="0"/>
              </a:rPr>
              <a:t> labore et dolore magna </a:t>
            </a:r>
            <a:r>
              <a:rPr lang="en-MY" sz="1000" b="0" i="0" dirty="0" err="1">
                <a:solidFill>
                  <a:schemeClr val="bg1"/>
                </a:solidFill>
                <a:effectLst/>
                <a:latin typeface="Helvetica" pitchFamily="2" charset="0"/>
              </a:rPr>
              <a:t>aliqua</a:t>
            </a:r>
            <a:r>
              <a:rPr lang="en-MY" sz="1000" b="0" i="0" dirty="0">
                <a:solidFill>
                  <a:schemeClr val="bg1"/>
                </a:solidFill>
                <a:effectLst/>
                <a:latin typeface="Helvetica" pitchFamily="2" charset="0"/>
              </a:rPr>
              <a:t>. </a:t>
            </a:r>
            <a:endParaRPr lang="id-ID" sz="1000" dirty="0">
              <a:solidFill>
                <a:schemeClr val="bg1"/>
              </a:solidFill>
              <a:latin typeface="Helvetica" pitchFamily="2" charset="0"/>
              <a:ea typeface="Times New Roman" panose="02020603050405020304" pitchFamily="18" charset="0"/>
            </a:endParaRPr>
          </a:p>
        </p:txBody>
      </p:sp>
      <p:sp>
        <p:nvSpPr>
          <p:cNvPr id="40" name="Rectangle 39">
            <a:extLst>
              <a:ext uri="{FF2B5EF4-FFF2-40B4-BE49-F238E27FC236}">
                <a16:creationId xmlns:a16="http://schemas.microsoft.com/office/drawing/2014/main" id="{78B6AD0B-D0F8-4842-837C-637B0F4290DE}"/>
              </a:ext>
            </a:extLst>
          </p:cNvPr>
          <p:cNvSpPr/>
          <p:nvPr/>
        </p:nvSpPr>
        <p:spPr>
          <a:xfrm>
            <a:off x="8756228" y="2695753"/>
            <a:ext cx="2679111" cy="1033616"/>
          </a:xfrm>
          <a:prstGeom prst="rect">
            <a:avLst/>
          </a:prstGeom>
        </p:spPr>
        <p:txBody>
          <a:bodyPr wrap="square">
            <a:spAutoFit/>
          </a:bodyPr>
          <a:lstStyle/>
          <a:p>
            <a:pPr>
              <a:lnSpc>
                <a:spcPct val="150000"/>
              </a:lnSpc>
              <a:defRPr/>
            </a:pPr>
            <a:r>
              <a:rPr lang="en-US" sz="1200" b="1" dirty="0">
                <a:solidFill>
                  <a:schemeClr val="bg1"/>
                </a:solidFill>
                <a:latin typeface="Helvetica" pitchFamily="2" charset="0"/>
              </a:rPr>
              <a:t>Title</a:t>
            </a:r>
            <a:endParaRPr lang="en-MY" sz="1200" b="1" i="0" dirty="0">
              <a:solidFill>
                <a:schemeClr val="bg1"/>
              </a:solidFill>
              <a:effectLst/>
              <a:latin typeface="Helvetica" pitchFamily="2" charset="0"/>
            </a:endParaRPr>
          </a:p>
          <a:p>
            <a:pPr eaLnBrk="1" fontAlgn="auto" hangingPunct="1">
              <a:lnSpc>
                <a:spcPct val="150000"/>
              </a:lnSpc>
              <a:defRPr/>
            </a:pPr>
            <a:r>
              <a:rPr lang="en-MY" sz="1000" b="0" i="0" dirty="0">
                <a:solidFill>
                  <a:schemeClr val="bg1"/>
                </a:solidFill>
                <a:effectLst/>
                <a:latin typeface="Helvetica" pitchFamily="2" charset="0"/>
              </a:rPr>
              <a:t>Lorem ipsum </a:t>
            </a:r>
            <a:r>
              <a:rPr lang="en-MY" sz="1000" b="0" i="0" dirty="0" err="1">
                <a:solidFill>
                  <a:schemeClr val="bg1"/>
                </a:solidFill>
                <a:effectLst/>
                <a:latin typeface="Helvetica" pitchFamily="2" charset="0"/>
              </a:rPr>
              <a:t>dolor</a:t>
            </a:r>
            <a:r>
              <a:rPr lang="en-MY" sz="1000" b="0" i="0" dirty="0">
                <a:solidFill>
                  <a:schemeClr val="bg1"/>
                </a:solidFill>
                <a:effectLst/>
                <a:latin typeface="Helvetica" pitchFamily="2" charset="0"/>
              </a:rPr>
              <a:t> sit </a:t>
            </a:r>
            <a:r>
              <a:rPr lang="en-MY" sz="1000" b="0" i="0" dirty="0" err="1">
                <a:solidFill>
                  <a:schemeClr val="bg1"/>
                </a:solidFill>
                <a:effectLst/>
                <a:latin typeface="Helvetica" pitchFamily="2" charset="0"/>
              </a:rPr>
              <a:t>amet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consectetur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adipiscing</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elit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sed</a:t>
            </a:r>
            <a:r>
              <a:rPr lang="en-MY" sz="1000" b="0" i="0" dirty="0">
                <a:solidFill>
                  <a:schemeClr val="bg1"/>
                </a:solidFill>
                <a:effectLst/>
                <a:latin typeface="Helvetica" pitchFamily="2" charset="0"/>
              </a:rPr>
              <a:t> do </a:t>
            </a:r>
            <a:r>
              <a:rPr lang="en-MY" sz="1000" b="0" i="0" dirty="0" err="1">
                <a:solidFill>
                  <a:schemeClr val="bg1"/>
                </a:solidFill>
                <a:effectLst/>
                <a:latin typeface="Helvetica" pitchFamily="2" charset="0"/>
              </a:rPr>
              <a:t>eiusmod</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tempor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incididunt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ut</a:t>
            </a:r>
            <a:r>
              <a:rPr lang="en-MY" sz="1000" b="0" i="0" dirty="0">
                <a:solidFill>
                  <a:schemeClr val="bg1"/>
                </a:solidFill>
                <a:effectLst/>
                <a:latin typeface="Helvetica" pitchFamily="2" charset="0"/>
              </a:rPr>
              <a:t> labore et dolore magna </a:t>
            </a:r>
            <a:r>
              <a:rPr lang="en-MY" sz="1000" b="0" i="0" dirty="0" err="1">
                <a:solidFill>
                  <a:schemeClr val="bg1"/>
                </a:solidFill>
                <a:effectLst/>
                <a:latin typeface="Helvetica" pitchFamily="2" charset="0"/>
              </a:rPr>
              <a:t>aliqua</a:t>
            </a:r>
            <a:r>
              <a:rPr lang="en-MY" sz="1000" b="0" i="0" dirty="0">
                <a:solidFill>
                  <a:schemeClr val="bg1"/>
                </a:solidFill>
                <a:effectLst/>
                <a:latin typeface="Helvetica" pitchFamily="2" charset="0"/>
              </a:rPr>
              <a:t>. </a:t>
            </a:r>
            <a:endParaRPr lang="id-ID" sz="1000" dirty="0">
              <a:solidFill>
                <a:schemeClr val="bg1"/>
              </a:solidFill>
              <a:latin typeface="Helvetica" pitchFamily="2" charset="0"/>
              <a:ea typeface="Times New Roman" panose="02020603050405020304" pitchFamily="18" charset="0"/>
            </a:endParaRPr>
          </a:p>
        </p:txBody>
      </p:sp>
      <p:sp>
        <p:nvSpPr>
          <p:cNvPr id="41" name="Rectangle 40">
            <a:extLst>
              <a:ext uri="{FF2B5EF4-FFF2-40B4-BE49-F238E27FC236}">
                <a16:creationId xmlns:a16="http://schemas.microsoft.com/office/drawing/2014/main" id="{943F4DD8-39AB-4B63-9574-EFF0E76C9E59}"/>
              </a:ext>
            </a:extLst>
          </p:cNvPr>
          <p:cNvSpPr/>
          <p:nvPr/>
        </p:nvSpPr>
        <p:spPr>
          <a:xfrm>
            <a:off x="8756228" y="4701393"/>
            <a:ext cx="2679111" cy="1033616"/>
          </a:xfrm>
          <a:prstGeom prst="rect">
            <a:avLst/>
          </a:prstGeom>
        </p:spPr>
        <p:txBody>
          <a:bodyPr wrap="square">
            <a:spAutoFit/>
          </a:bodyPr>
          <a:lstStyle/>
          <a:p>
            <a:pPr>
              <a:lnSpc>
                <a:spcPct val="150000"/>
              </a:lnSpc>
              <a:defRPr/>
            </a:pPr>
            <a:r>
              <a:rPr lang="en-US" sz="1200" b="1" dirty="0">
                <a:solidFill>
                  <a:schemeClr val="bg1"/>
                </a:solidFill>
                <a:latin typeface="Helvetica" pitchFamily="2" charset="0"/>
                <a:ea typeface="Roboto" panose="02000000000000000000" pitchFamily="2" charset="0"/>
                <a:cs typeface="Open Sans" panose="020B0606030504020204" pitchFamily="34" charset="0"/>
              </a:rPr>
              <a:t>Title </a:t>
            </a:r>
            <a:endParaRPr lang="en-MY" sz="1200" b="1" i="0" dirty="0">
              <a:solidFill>
                <a:schemeClr val="bg1"/>
              </a:solidFill>
              <a:effectLst/>
              <a:latin typeface="Helvetica" pitchFamily="2" charset="0"/>
            </a:endParaRPr>
          </a:p>
          <a:p>
            <a:pPr eaLnBrk="1" fontAlgn="auto" hangingPunct="1">
              <a:lnSpc>
                <a:spcPct val="150000"/>
              </a:lnSpc>
              <a:defRPr/>
            </a:pPr>
            <a:r>
              <a:rPr lang="en-MY" sz="1000" b="0" i="0" dirty="0">
                <a:solidFill>
                  <a:schemeClr val="bg1"/>
                </a:solidFill>
                <a:effectLst/>
                <a:latin typeface="Helvetica" pitchFamily="2" charset="0"/>
              </a:rPr>
              <a:t>Lorem ipsum </a:t>
            </a:r>
            <a:r>
              <a:rPr lang="en-MY" sz="1000" b="0" i="0" dirty="0" err="1">
                <a:solidFill>
                  <a:schemeClr val="bg1"/>
                </a:solidFill>
                <a:effectLst/>
                <a:latin typeface="Helvetica" pitchFamily="2" charset="0"/>
              </a:rPr>
              <a:t>dolor</a:t>
            </a:r>
            <a:r>
              <a:rPr lang="en-MY" sz="1000" b="0" i="0" dirty="0">
                <a:solidFill>
                  <a:schemeClr val="bg1"/>
                </a:solidFill>
                <a:effectLst/>
                <a:latin typeface="Helvetica" pitchFamily="2" charset="0"/>
              </a:rPr>
              <a:t> sit </a:t>
            </a:r>
            <a:r>
              <a:rPr lang="en-MY" sz="1000" b="0" i="0" dirty="0" err="1">
                <a:solidFill>
                  <a:schemeClr val="bg1"/>
                </a:solidFill>
                <a:effectLst/>
                <a:latin typeface="Helvetica" pitchFamily="2" charset="0"/>
              </a:rPr>
              <a:t>amet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consectetur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adipiscing</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elit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sed</a:t>
            </a:r>
            <a:r>
              <a:rPr lang="en-MY" sz="1000" b="0" i="0" dirty="0">
                <a:solidFill>
                  <a:schemeClr val="bg1"/>
                </a:solidFill>
                <a:effectLst/>
                <a:latin typeface="Helvetica" pitchFamily="2" charset="0"/>
              </a:rPr>
              <a:t> do </a:t>
            </a:r>
            <a:r>
              <a:rPr lang="en-MY" sz="1000" b="0" i="0" dirty="0" err="1">
                <a:solidFill>
                  <a:schemeClr val="bg1"/>
                </a:solidFill>
                <a:effectLst/>
                <a:latin typeface="Helvetica" pitchFamily="2" charset="0"/>
              </a:rPr>
              <a:t>eiusmod</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tempor</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incididunt</a:t>
            </a:r>
            <a:r>
              <a:rPr lang="en-MY" sz="1000" b="0" i="0" dirty="0">
                <a:solidFill>
                  <a:schemeClr val="bg1"/>
                </a:solidFill>
                <a:effectLst/>
                <a:latin typeface="Helvetica" pitchFamily="2" charset="0"/>
              </a:rPr>
              <a:t> </a:t>
            </a:r>
            <a:r>
              <a:rPr lang="en-MY" sz="1000" b="0" i="0" dirty="0" err="1">
                <a:solidFill>
                  <a:schemeClr val="bg1"/>
                </a:solidFill>
                <a:effectLst/>
                <a:latin typeface="Helvetica" pitchFamily="2" charset="0"/>
              </a:rPr>
              <a:t>ut</a:t>
            </a:r>
            <a:r>
              <a:rPr lang="en-MY" sz="1000" b="0" i="0" dirty="0">
                <a:solidFill>
                  <a:schemeClr val="bg1"/>
                </a:solidFill>
                <a:effectLst/>
                <a:latin typeface="Helvetica" pitchFamily="2" charset="0"/>
              </a:rPr>
              <a:t> labore et dolore magna </a:t>
            </a:r>
            <a:r>
              <a:rPr lang="en-MY" sz="1000" b="0" i="0" dirty="0" err="1">
                <a:solidFill>
                  <a:schemeClr val="bg1"/>
                </a:solidFill>
                <a:effectLst/>
                <a:latin typeface="Helvetica" pitchFamily="2" charset="0"/>
              </a:rPr>
              <a:t>aliqua</a:t>
            </a:r>
            <a:r>
              <a:rPr lang="en-MY" sz="1000" b="0" i="0" dirty="0">
                <a:solidFill>
                  <a:schemeClr val="bg1"/>
                </a:solidFill>
                <a:effectLst/>
                <a:latin typeface="Helvetica" pitchFamily="2" charset="0"/>
              </a:rPr>
              <a:t>. </a:t>
            </a:r>
            <a:endParaRPr lang="id-ID" sz="1000" dirty="0">
              <a:solidFill>
                <a:schemeClr val="bg1"/>
              </a:solidFill>
              <a:latin typeface="Helvetica" pitchFamily="2" charset="0"/>
              <a:ea typeface="Times New Roman" panose="02020603050405020304" pitchFamily="18" charset="0"/>
            </a:endParaRPr>
          </a:p>
        </p:txBody>
      </p:sp>
      <p:sp>
        <p:nvSpPr>
          <p:cNvPr id="11" name="TextBox 10">
            <a:extLst>
              <a:ext uri="{FF2B5EF4-FFF2-40B4-BE49-F238E27FC236}">
                <a16:creationId xmlns:a16="http://schemas.microsoft.com/office/drawing/2014/main" id="{8E2D1E19-4C3A-C746-8A0F-3365F1156AE6}"/>
              </a:ext>
            </a:extLst>
          </p:cNvPr>
          <p:cNvSpPr txBox="1"/>
          <p:nvPr/>
        </p:nvSpPr>
        <p:spPr>
          <a:xfrm flipH="1">
            <a:off x="503699" y="299696"/>
            <a:ext cx="3756039" cy="646331"/>
          </a:xfrm>
          <a:prstGeom prst="rect">
            <a:avLst/>
          </a:prstGeom>
          <a:noFill/>
        </p:spPr>
        <p:txBody>
          <a:bodyPr wrap="square" rtlCol="0">
            <a:spAutoFit/>
          </a:bodyPr>
          <a:lstStyle/>
          <a:p>
            <a:r>
              <a:rPr lang="en-US" sz="3600" b="1" dirty="0">
                <a:solidFill>
                  <a:srgbClr val="FF862A"/>
                </a:solidFill>
                <a:latin typeface="Helvetica" pitchFamily="2" charset="0"/>
              </a:rPr>
              <a:t>Title</a:t>
            </a:r>
            <a:endParaRPr lang="en-ID" sz="3600" dirty="0">
              <a:solidFill>
                <a:srgbClr val="FF862A"/>
              </a:solidFill>
              <a:latin typeface="Helvetica" pitchFamily="2" charset="0"/>
            </a:endParaRPr>
          </a:p>
        </p:txBody>
      </p:sp>
      <p:sp>
        <p:nvSpPr>
          <p:cNvPr id="12" name="TextBox 11">
            <a:extLst>
              <a:ext uri="{FF2B5EF4-FFF2-40B4-BE49-F238E27FC236}">
                <a16:creationId xmlns:a16="http://schemas.microsoft.com/office/drawing/2014/main" id="{475CF895-6A33-144B-8621-F9823048FE58}"/>
              </a:ext>
            </a:extLst>
          </p:cNvPr>
          <p:cNvSpPr txBox="1"/>
          <p:nvPr/>
        </p:nvSpPr>
        <p:spPr>
          <a:xfrm>
            <a:off x="503699" y="923234"/>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spTree>
    <p:extLst>
      <p:ext uri="{BB962C8B-B14F-4D97-AF65-F5344CB8AC3E}">
        <p14:creationId xmlns:p14="http://schemas.microsoft.com/office/powerpoint/2010/main" val="38074488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A751A6B-7743-481E-A1EE-E3C84DDF9657}"/>
              </a:ext>
            </a:extLst>
          </p:cNvPr>
          <p:cNvSpPr/>
          <p:nvPr/>
        </p:nvSpPr>
        <p:spPr>
          <a:xfrm>
            <a:off x="7709023" y="0"/>
            <a:ext cx="4491487" cy="6858000"/>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31" name="TextBox 30">
            <a:extLst>
              <a:ext uri="{FF2B5EF4-FFF2-40B4-BE49-F238E27FC236}">
                <a16:creationId xmlns:a16="http://schemas.microsoft.com/office/drawing/2014/main" id="{AEB75359-FB86-48D2-9F26-2309E2086374}"/>
              </a:ext>
            </a:extLst>
          </p:cNvPr>
          <p:cNvSpPr txBox="1"/>
          <p:nvPr/>
        </p:nvSpPr>
        <p:spPr>
          <a:xfrm flipH="1">
            <a:off x="503699" y="299696"/>
            <a:ext cx="3756039" cy="646331"/>
          </a:xfrm>
          <a:prstGeom prst="rect">
            <a:avLst/>
          </a:prstGeom>
          <a:noFill/>
        </p:spPr>
        <p:txBody>
          <a:bodyPr wrap="square" rtlCol="0">
            <a:spAutoFit/>
          </a:bodyPr>
          <a:lstStyle/>
          <a:p>
            <a:r>
              <a:rPr lang="en-US" sz="3600" b="1" dirty="0">
                <a:solidFill>
                  <a:srgbClr val="FF862A"/>
                </a:solidFill>
                <a:latin typeface="Helvetica" pitchFamily="2" charset="0"/>
              </a:rPr>
              <a:t>Title</a:t>
            </a:r>
            <a:endParaRPr lang="en-ID" sz="3600" dirty="0">
              <a:solidFill>
                <a:srgbClr val="FF862A"/>
              </a:solidFill>
              <a:latin typeface="Helvetica" pitchFamily="2" charset="0"/>
            </a:endParaRPr>
          </a:p>
        </p:txBody>
      </p:sp>
      <p:sp>
        <p:nvSpPr>
          <p:cNvPr id="11" name="TextBox 10">
            <a:extLst>
              <a:ext uri="{FF2B5EF4-FFF2-40B4-BE49-F238E27FC236}">
                <a16:creationId xmlns:a16="http://schemas.microsoft.com/office/drawing/2014/main" id="{7ED22761-0672-B24D-BD3B-07EE6615314F}"/>
              </a:ext>
            </a:extLst>
          </p:cNvPr>
          <p:cNvSpPr txBox="1"/>
          <p:nvPr/>
        </p:nvSpPr>
        <p:spPr>
          <a:xfrm>
            <a:off x="503699" y="923234"/>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grpSp>
        <p:nvGrpSpPr>
          <p:cNvPr id="2" name="Group 1">
            <a:extLst>
              <a:ext uri="{FF2B5EF4-FFF2-40B4-BE49-F238E27FC236}">
                <a16:creationId xmlns:a16="http://schemas.microsoft.com/office/drawing/2014/main" id="{32DDC976-F686-4B42-BAC3-AE718F48A845}"/>
              </a:ext>
            </a:extLst>
          </p:cNvPr>
          <p:cNvGrpSpPr/>
          <p:nvPr/>
        </p:nvGrpSpPr>
        <p:grpSpPr>
          <a:xfrm>
            <a:off x="7075917" y="613716"/>
            <a:ext cx="4995567" cy="5621554"/>
            <a:chOff x="7075917" y="538560"/>
            <a:chExt cx="4995567" cy="5621554"/>
          </a:xfrm>
        </p:grpSpPr>
        <p:pic>
          <p:nvPicPr>
            <p:cNvPr id="38" name="Picture 37">
              <a:extLst>
                <a:ext uri="{FF2B5EF4-FFF2-40B4-BE49-F238E27FC236}">
                  <a16:creationId xmlns:a16="http://schemas.microsoft.com/office/drawing/2014/main" id="{C084717C-551C-4546-972A-9C868FAB679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rcRect l="11121" t="40472" r="11121" b="40472"/>
            <a:stretch>
              <a:fillRect/>
            </a:stretch>
          </p:blipFill>
          <p:spPr>
            <a:xfrm>
              <a:off x="7075917" y="538560"/>
              <a:ext cx="1252800" cy="1252800"/>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ln>
              <a:noFill/>
            </a:ln>
            <a:effectLst>
              <a:outerShdw blurRad="50800" dist="38100" dir="2700000" algn="tl" rotWithShape="0">
                <a:prstClr val="black">
                  <a:alpha val="40000"/>
                </a:prstClr>
              </a:outerShdw>
            </a:effectLst>
          </p:spPr>
        </p:pic>
        <p:sp>
          <p:nvSpPr>
            <p:cNvPr id="39" name="Rectangle 38">
              <a:extLst>
                <a:ext uri="{FF2B5EF4-FFF2-40B4-BE49-F238E27FC236}">
                  <a16:creationId xmlns:a16="http://schemas.microsoft.com/office/drawing/2014/main" id="{368DDDBF-BFEF-44B1-8F76-A3430FDA35A8}"/>
                </a:ext>
              </a:extLst>
            </p:cNvPr>
            <p:cNvSpPr/>
            <p:nvPr/>
          </p:nvSpPr>
          <p:spPr>
            <a:xfrm>
              <a:off x="8569621" y="3848159"/>
              <a:ext cx="3461759" cy="342530"/>
            </a:xfrm>
            <a:prstGeom prst="rect">
              <a:avLst/>
            </a:prstGeom>
          </p:spPr>
          <p:txBody>
            <a:bodyPr wrap="square">
              <a:spAutoFit/>
            </a:bodyPr>
            <a:lstStyle/>
            <a:p>
              <a:pPr>
                <a:lnSpc>
                  <a:spcPct val="150000"/>
                </a:lnSpc>
                <a:defRPr/>
              </a:pPr>
              <a:r>
                <a:rPr lang="en-US" sz="1200" dirty="0" err="1">
                  <a:solidFill>
                    <a:schemeClr val="bg1"/>
                  </a:solidFill>
                  <a:latin typeface="Helvetica" pitchFamily="2" charset="0"/>
                  <a:ea typeface="Roboto" panose="02000000000000000000" pitchFamily="2" charset="0"/>
                  <a:cs typeface="Open Sans" panose="020B0606030504020204" pitchFamily="34" charset="0"/>
                </a:rPr>
                <a:t>xxxxxxxxxxxxxxxxxxx</a:t>
              </a:r>
              <a:endParaRPr lang="en-US" sz="1200" dirty="0">
                <a:solidFill>
                  <a:schemeClr val="bg1"/>
                </a:solidFill>
                <a:latin typeface="Helvetica" pitchFamily="2" charset="0"/>
                <a:ea typeface="Roboto" panose="02000000000000000000" pitchFamily="2" charset="0"/>
                <a:cs typeface="Open Sans" panose="020B0606030504020204" pitchFamily="34" charset="0"/>
              </a:endParaRPr>
            </a:p>
          </p:txBody>
        </p:sp>
        <p:pic>
          <p:nvPicPr>
            <p:cNvPr id="12" name="Picture 11">
              <a:extLst>
                <a:ext uri="{FF2B5EF4-FFF2-40B4-BE49-F238E27FC236}">
                  <a16:creationId xmlns:a16="http://schemas.microsoft.com/office/drawing/2014/main" id="{495D6189-D609-1549-A6C9-B159B79AC869}"/>
                </a:ext>
              </a:extLst>
            </p:cNvPr>
            <p:cNvPicPr>
              <a:picLocks noChangeAspect="1"/>
            </p:cNvPicPr>
            <p:nvPr/>
          </p:nvPicPr>
          <p:blipFill>
            <a:blip r:embed="rId4">
              <a:lum bright="70000" contrast="-70000"/>
            </a:blip>
            <a:srcRect l="11121" t="40472" r="11121" b="40472"/>
            <a:stretch>
              <a:fillRect/>
            </a:stretch>
          </p:blipFill>
          <p:spPr>
            <a:xfrm>
              <a:off x="7122689" y="4910925"/>
              <a:ext cx="1249189" cy="1249189"/>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pic>
          <p:nvPicPr>
            <p:cNvPr id="13" name="Picture 12">
              <a:extLst>
                <a:ext uri="{FF2B5EF4-FFF2-40B4-BE49-F238E27FC236}">
                  <a16:creationId xmlns:a16="http://schemas.microsoft.com/office/drawing/2014/main" id="{E788B868-F638-754F-98C4-FAC5CB60C32E}"/>
                </a:ext>
              </a:extLst>
            </p:cNvPr>
            <p:cNvPicPr>
              <a:picLocks noChangeAspect="1"/>
            </p:cNvPicPr>
            <p:nvPr/>
          </p:nvPicPr>
          <p:blipFill>
            <a:blip r:embed="rId4">
              <a:lum bright="70000" contrast="-70000"/>
            </a:blip>
            <a:srcRect l="11121" t="40472" r="11121" b="40472"/>
            <a:stretch>
              <a:fillRect/>
            </a:stretch>
          </p:blipFill>
          <p:spPr>
            <a:xfrm>
              <a:off x="7111409" y="3516995"/>
              <a:ext cx="1249189" cy="1249189"/>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pic>
          <p:nvPicPr>
            <p:cNvPr id="14" name="Picture 13">
              <a:extLst>
                <a:ext uri="{FF2B5EF4-FFF2-40B4-BE49-F238E27FC236}">
                  <a16:creationId xmlns:a16="http://schemas.microsoft.com/office/drawing/2014/main" id="{8068017C-4F1B-A546-9940-81F9D19A0E6A}"/>
                </a:ext>
              </a:extLst>
            </p:cNvPr>
            <p:cNvPicPr>
              <a:picLocks noChangeAspect="1"/>
            </p:cNvPicPr>
            <p:nvPr/>
          </p:nvPicPr>
          <p:blipFill>
            <a:blip r:embed="rId4">
              <a:lum bright="70000" contrast="-70000"/>
            </a:blip>
            <a:srcRect l="11121" t="40472" r="11121" b="40472"/>
            <a:stretch>
              <a:fillRect/>
            </a:stretch>
          </p:blipFill>
          <p:spPr>
            <a:xfrm>
              <a:off x="7075918" y="1960646"/>
              <a:ext cx="1249189" cy="1249189"/>
            </a:xfrm>
            <a:custGeom>
              <a:avLst/>
              <a:gdLst>
                <a:gd name="connsiteX0" fmla="*/ 733246 w 1466492"/>
                <a:gd name="connsiteY0" fmla="*/ 0 h 1466492"/>
                <a:gd name="connsiteX1" fmla="*/ 1466492 w 1466492"/>
                <a:gd name="connsiteY1" fmla="*/ 733246 h 1466492"/>
                <a:gd name="connsiteX2" fmla="*/ 733246 w 1466492"/>
                <a:gd name="connsiteY2" fmla="*/ 1466492 h 1466492"/>
                <a:gd name="connsiteX3" fmla="*/ 0 w 1466492"/>
                <a:gd name="connsiteY3" fmla="*/ 733246 h 1466492"/>
                <a:gd name="connsiteX4" fmla="*/ 733246 w 1466492"/>
                <a:gd name="connsiteY4" fmla="*/ 0 h 1466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492" h="1466492">
                  <a:moveTo>
                    <a:pt x="733246" y="0"/>
                  </a:moveTo>
                  <a:cubicBezTo>
                    <a:pt x="1138207" y="0"/>
                    <a:pt x="1466492" y="328285"/>
                    <a:pt x="1466492" y="733246"/>
                  </a:cubicBezTo>
                  <a:cubicBezTo>
                    <a:pt x="1466492" y="1138207"/>
                    <a:pt x="1138207" y="1466492"/>
                    <a:pt x="733246" y="1466492"/>
                  </a:cubicBezTo>
                  <a:cubicBezTo>
                    <a:pt x="328285" y="1466492"/>
                    <a:pt x="0" y="1138207"/>
                    <a:pt x="0" y="733246"/>
                  </a:cubicBezTo>
                  <a:cubicBezTo>
                    <a:pt x="0" y="328285"/>
                    <a:pt x="328285" y="0"/>
                    <a:pt x="733246" y="0"/>
                  </a:cubicBezTo>
                  <a:close/>
                </a:path>
              </a:pathLst>
            </a:custGeom>
            <a:effectLst>
              <a:outerShdw blurRad="50800" dist="38100" dir="2700000" algn="tl" rotWithShape="0">
                <a:prstClr val="black">
                  <a:alpha val="40000"/>
                </a:prstClr>
              </a:outerShdw>
            </a:effectLst>
          </p:spPr>
        </p:pic>
        <p:sp>
          <p:nvSpPr>
            <p:cNvPr id="42" name="Rectangle 41">
              <a:extLst>
                <a:ext uri="{FF2B5EF4-FFF2-40B4-BE49-F238E27FC236}">
                  <a16:creationId xmlns:a16="http://schemas.microsoft.com/office/drawing/2014/main" id="{BE15A4C6-0254-B54C-B5F4-F4616A5E2E4C}"/>
                </a:ext>
              </a:extLst>
            </p:cNvPr>
            <p:cNvSpPr/>
            <p:nvPr/>
          </p:nvSpPr>
          <p:spPr>
            <a:xfrm>
              <a:off x="8460855" y="946027"/>
              <a:ext cx="3461759" cy="342530"/>
            </a:xfrm>
            <a:prstGeom prst="rect">
              <a:avLst/>
            </a:prstGeom>
          </p:spPr>
          <p:txBody>
            <a:bodyPr wrap="square">
              <a:spAutoFit/>
            </a:bodyPr>
            <a:lstStyle/>
            <a:p>
              <a:pPr>
                <a:lnSpc>
                  <a:spcPct val="150000"/>
                </a:lnSpc>
                <a:defRPr/>
              </a:pPr>
              <a:r>
                <a:rPr lang="en-US" sz="1200" dirty="0" err="1">
                  <a:solidFill>
                    <a:schemeClr val="bg1"/>
                  </a:solidFill>
                  <a:latin typeface="Helvetica" pitchFamily="2" charset="0"/>
                  <a:ea typeface="Roboto" panose="02000000000000000000" pitchFamily="2" charset="0"/>
                  <a:cs typeface="Open Sans" panose="020B0606030504020204" pitchFamily="34" charset="0"/>
                </a:rPr>
                <a:t>xxxxxxxxxxxxxxxxxxx</a:t>
              </a:r>
              <a:endParaRPr lang="en-US" sz="1200" dirty="0">
                <a:solidFill>
                  <a:schemeClr val="bg1"/>
                </a:solidFill>
                <a:latin typeface="Helvetica" pitchFamily="2" charset="0"/>
                <a:ea typeface="Roboto" panose="02000000000000000000" pitchFamily="2" charset="0"/>
                <a:cs typeface="Open Sans" panose="020B0606030504020204" pitchFamily="34" charset="0"/>
              </a:endParaRPr>
            </a:p>
          </p:txBody>
        </p:sp>
        <p:sp>
          <p:nvSpPr>
            <p:cNvPr id="43" name="Rectangle 42">
              <a:extLst>
                <a:ext uri="{FF2B5EF4-FFF2-40B4-BE49-F238E27FC236}">
                  <a16:creationId xmlns:a16="http://schemas.microsoft.com/office/drawing/2014/main" id="{148E2802-B091-9640-B750-70BF7C9F5FEB}"/>
                </a:ext>
              </a:extLst>
            </p:cNvPr>
            <p:cNvSpPr/>
            <p:nvPr/>
          </p:nvSpPr>
          <p:spPr>
            <a:xfrm>
              <a:off x="8531929" y="2349007"/>
              <a:ext cx="3461759" cy="342530"/>
            </a:xfrm>
            <a:prstGeom prst="rect">
              <a:avLst/>
            </a:prstGeom>
          </p:spPr>
          <p:txBody>
            <a:bodyPr wrap="square">
              <a:spAutoFit/>
            </a:bodyPr>
            <a:lstStyle/>
            <a:p>
              <a:pPr>
                <a:lnSpc>
                  <a:spcPct val="150000"/>
                </a:lnSpc>
                <a:defRPr/>
              </a:pPr>
              <a:r>
                <a:rPr lang="en-US" sz="1200" dirty="0" err="1">
                  <a:solidFill>
                    <a:schemeClr val="bg1"/>
                  </a:solidFill>
                  <a:latin typeface="Helvetica" pitchFamily="2" charset="0"/>
                  <a:ea typeface="Roboto" panose="02000000000000000000" pitchFamily="2" charset="0"/>
                  <a:cs typeface="Open Sans" panose="020B0606030504020204" pitchFamily="34" charset="0"/>
                </a:rPr>
                <a:t>xxxxxxxxxxxxxxxxx</a:t>
              </a:r>
              <a:endParaRPr lang="en-US" sz="1200" dirty="0">
                <a:solidFill>
                  <a:schemeClr val="bg1"/>
                </a:solidFill>
                <a:latin typeface="Helvetica" pitchFamily="2" charset="0"/>
                <a:ea typeface="Roboto" panose="02000000000000000000" pitchFamily="2" charset="0"/>
                <a:cs typeface="Open Sans" panose="020B0606030504020204" pitchFamily="34" charset="0"/>
              </a:endParaRPr>
            </a:p>
          </p:txBody>
        </p:sp>
        <p:sp>
          <p:nvSpPr>
            <p:cNvPr id="44" name="Rectangle 43">
              <a:extLst>
                <a:ext uri="{FF2B5EF4-FFF2-40B4-BE49-F238E27FC236}">
                  <a16:creationId xmlns:a16="http://schemas.microsoft.com/office/drawing/2014/main" id="{6B90E978-8D54-8441-92B0-DAF877C0146B}"/>
                </a:ext>
              </a:extLst>
            </p:cNvPr>
            <p:cNvSpPr/>
            <p:nvPr/>
          </p:nvSpPr>
          <p:spPr>
            <a:xfrm>
              <a:off x="8609725" y="5265065"/>
              <a:ext cx="3461759" cy="342466"/>
            </a:xfrm>
            <a:prstGeom prst="rect">
              <a:avLst/>
            </a:prstGeom>
          </p:spPr>
          <p:txBody>
            <a:bodyPr wrap="square">
              <a:spAutoFit/>
            </a:bodyPr>
            <a:lstStyle/>
            <a:p>
              <a:pPr>
                <a:lnSpc>
                  <a:spcPct val="150000"/>
                </a:lnSpc>
                <a:defRPr/>
              </a:pPr>
              <a:r>
                <a:rPr lang="en-US" sz="1200" dirty="0" err="1">
                  <a:solidFill>
                    <a:schemeClr val="bg1"/>
                  </a:solidFill>
                  <a:latin typeface="Helvetica" pitchFamily="2" charset="0"/>
                  <a:ea typeface="Roboto" panose="02000000000000000000" pitchFamily="2" charset="0"/>
                  <a:cs typeface="Open Sans" panose="020B0606030504020204" pitchFamily="34" charset="0"/>
                </a:rPr>
                <a:t>xxxxxxxxxxxxxxxxxxx</a:t>
              </a:r>
              <a:endParaRPr lang="en-US" sz="1200" dirty="0">
                <a:solidFill>
                  <a:schemeClr val="bg1"/>
                </a:solidFill>
                <a:latin typeface="Helvetica" pitchFamily="2" charset="0"/>
                <a:ea typeface="Roboto" panose="02000000000000000000" pitchFamily="2" charset="0"/>
                <a:cs typeface="Open Sans" panose="020B0606030504020204" pitchFamily="34" charset="0"/>
              </a:endParaRPr>
            </a:p>
          </p:txBody>
        </p:sp>
      </p:grpSp>
      <p:sp>
        <p:nvSpPr>
          <p:cNvPr id="36" name="Rectangle 35">
            <a:extLst>
              <a:ext uri="{FF2B5EF4-FFF2-40B4-BE49-F238E27FC236}">
                <a16:creationId xmlns:a16="http://schemas.microsoft.com/office/drawing/2014/main" id="{159500A3-4B3E-0446-81A6-FA18B5B09B1A}"/>
              </a:ext>
            </a:extLst>
          </p:cNvPr>
          <p:cNvSpPr/>
          <p:nvPr/>
        </p:nvSpPr>
        <p:spPr>
          <a:xfrm>
            <a:off x="493460" y="1754090"/>
            <a:ext cx="5966374" cy="2860783"/>
          </a:xfrm>
          <a:prstGeom prst="rect">
            <a:avLst/>
          </a:prstGeom>
        </p:spPr>
        <p:txBody>
          <a:bodyPr wrap="square">
            <a:spAutoFit/>
          </a:bodyPr>
          <a:lstStyle/>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endParaRPr lang="id-ID" sz="1100" dirty="0">
              <a:latin typeface="Helvetica" pitchFamily="2" charset="0"/>
              <a:ea typeface="Times New Roman" panose="02020603050405020304" pitchFamily="18" charset="0"/>
            </a:endParaRPr>
          </a:p>
          <a:p>
            <a:pPr algn="just">
              <a:lnSpc>
                <a:spcPct val="150000"/>
              </a:lnSpc>
            </a:pPr>
            <a:endParaRPr lang="en-US" sz="1100" dirty="0">
              <a:latin typeface="Helvetica" pitchFamily="2" charset="0"/>
              <a:ea typeface="Open Sans" panose="020B0606030504020204" pitchFamily="34" charset="0"/>
              <a:cs typeface="Open Sans" panose="020B0606030504020204" pitchFamily="34"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a:t>
            </a:r>
            <a:r>
              <a:rPr lang="en-MY" sz="1100" b="0" i="0" dirty="0" err="1">
                <a:effectLst/>
                <a:latin typeface="Helvetica" pitchFamily="2" charset="0"/>
              </a:rPr>
              <a:t>aminim</a:t>
            </a:r>
            <a:r>
              <a:rPr lang="en-MY" sz="1100" b="0" i="0" dirty="0">
                <a:effectLst/>
                <a:latin typeface="Helvetica" pitchFamily="2" charset="0"/>
              </a:rPr>
              <a:t>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p>
        </p:txBody>
      </p:sp>
    </p:spTree>
    <p:extLst>
      <p:ext uri="{BB962C8B-B14F-4D97-AF65-F5344CB8AC3E}">
        <p14:creationId xmlns:p14="http://schemas.microsoft.com/office/powerpoint/2010/main" val="32283664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A751A6B-7743-481E-A1EE-E3C84DDF9657}"/>
              </a:ext>
            </a:extLst>
          </p:cNvPr>
          <p:cNvSpPr/>
          <p:nvPr/>
        </p:nvSpPr>
        <p:spPr>
          <a:xfrm>
            <a:off x="7700513" y="0"/>
            <a:ext cx="4491487" cy="6858000"/>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grpSp>
        <p:nvGrpSpPr>
          <p:cNvPr id="3" name="Group 2">
            <a:extLst>
              <a:ext uri="{FF2B5EF4-FFF2-40B4-BE49-F238E27FC236}">
                <a16:creationId xmlns:a16="http://schemas.microsoft.com/office/drawing/2014/main" id="{C488F35B-37CD-4E5A-A21B-D2E35B58EF65}"/>
              </a:ext>
            </a:extLst>
          </p:cNvPr>
          <p:cNvGrpSpPr/>
          <p:nvPr/>
        </p:nvGrpSpPr>
        <p:grpSpPr>
          <a:xfrm>
            <a:off x="8070089" y="182043"/>
            <a:ext cx="4121911" cy="6493914"/>
            <a:chOff x="8257658" y="160104"/>
            <a:chExt cx="3377195" cy="6765183"/>
          </a:xfrm>
        </p:grpSpPr>
        <p:grpSp>
          <p:nvGrpSpPr>
            <p:cNvPr id="72" name="Group 71">
              <a:extLst>
                <a:ext uri="{FF2B5EF4-FFF2-40B4-BE49-F238E27FC236}">
                  <a16:creationId xmlns:a16="http://schemas.microsoft.com/office/drawing/2014/main" id="{E43BA0AE-1A50-4DC0-836A-7EC1C3E1326A}"/>
                </a:ext>
              </a:extLst>
            </p:cNvPr>
            <p:cNvGrpSpPr/>
            <p:nvPr/>
          </p:nvGrpSpPr>
          <p:grpSpPr>
            <a:xfrm>
              <a:off x="8257658" y="160104"/>
              <a:ext cx="3377195" cy="2195579"/>
              <a:chOff x="9176315" y="1088571"/>
              <a:chExt cx="2262904" cy="2195579"/>
            </a:xfrm>
          </p:grpSpPr>
          <p:sp>
            <p:nvSpPr>
              <p:cNvPr id="73" name="Rectangle 72">
                <a:extLst>
                  <a:ext uri="{FF2B5EF4-FFF2-40B4-BE49-F238E27FC236}">
                    <a16:creationId xmlns:a16="http://schemas.microsoft.com/office/drawing/2014/main" id="{C0B2F6D4-6844-4AAA-A000-698D3F38CF24}"/>
                  </a:ext>
                </a:extLst>
              </p:cNvPr>
              <p:cNvSpPr/>
              <p:nvPr/>
            </p:nvSpPr>
            <p:spPr>
              <a:xfrm>
                <a:off x="9176315" y="1088571"/>
                <a:ext cx="2262904" cy="219557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47F6294C-2E97-47D7-9C9C-F13EC240E1BD}"/>
                  </a:ext>
                </a:extLst>
              </p:cNvPr>
              <p:cNvSpPr/>
              <p:nvPr/>
            </p:nvSpPr>
            <p:spPr>
              <a:xfrm>
                <a:off x="9242350" y="1620420"/>
                <a:ext cx="2120876" cy="1221104"/>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75" name="TextBox 74">
                <a:extLst>
                  <a:ext uri="{FF2B5EF4-FFF2-40B4-BE49-F238E27FC236}">
                    <a16:creationId xmlns:a16="http://schemas.microsoft.com/office/drawing/2014/main" id="{C37DCC01-2254-4FC2-8541-E4B79F220156}"/>
                  </a:ext>
                </a:extLst>
              </p:cNvPr>
              <p:cNvSpPr txBox="1"/>
              <p:nvPr/>
            </p:nvSpPr>
            <p:spPr>
              <a:xfrm>
                <a:off x="9242350" y="1251088"/>
                <a:ext cx="1122726" cy="384760"/>
              </a:xfrm>
              <a:prstGeom prst="rect">
                <a:avLst/>
              </a:prstGeom>
              <a:noFill/>
            </p:spPr>
            <p:txBody>
              <a:bodyPr wrap="square" rtlCol="0">
                <a:spAutoFit/>
              </a:bodyPr>
              <a:lstStyle/>
              <a:p>
                <a:r>
                  <a:rPr lang="en-US" b="1" dirty="0">
                    <a:latin typeface="Helvetica" pitchFamily="2" charset="0"/>
                    <a:ea typeface="Lato" panose="020F0502020204030203" pitchFamily="34" charset="0"/>
                    <a:cs typeface="Lato" panose="020F0502020204030203" pitchFamily="34" charset="0"/>
                  </a:rPr>
                  <a:t>Title</a:t>
                </a:r>
              </a:p>
            </p:txBody>
          </p:sp>
        </p:grpSp>
        <p:grpSp>
          <p:nvGrpSpPr>
            <p:cNvPr id="76" name="Group 75">
              <a:extLst>
                <a:ext uri="{FF2B5EF4-FFF2-40B4-BE49-F238E27FC236}">
                  <a16:creationId xmlns:a16="http://schemas.microsoft.com/office/drawing/2014/main" id="{A3565CB5-7547-43CC-A69F-E8B287A539ED}"/>
                </a:ext>
              </a:extLst>
            </p:cNvPr>
            <p:cNvGrpSpPr/>
            <p:nvPr/>
          </p:nvGrpSpPr>
          <p:grpSpPr>
            <a:xfrm>
              <a:off x="8257658" y="2444906"/>
              <a:ext cx="3377195" cy="2195579"/>
              <a:chOff x="9176315" y="1088571"/>
              <a:chExt cx="2262904" cy="2195579"/>
            </a:xfrm>
          </p:grpSpPr>
          <p:sp>
            <p:nvSpPr>
              <p:cNvPr id="77" name="Rectangle 76">
                <a:extLst>
                  <a:ext uri="{FF2B5EF4-FFF2-40B4-BE49-F238E27FC236}">
                    <a16:creationId xmlns:a16="http://schemas.microsoft.com/office/drawing/2014/main" id="{32254932-891B-4A60-AF94-F47B59BDFF92}"/>
                  </a:ext>
                </a:extLst>
              </p:cNvPr>
              <p:cNvSpPr/>
              <p:nvPr/>
            </p:nvSpPr>
            <p:spPr>
              <a:xfrm>
                <a:off x="9176315" y="1088571"/>
                <a:ext cx="2262904" cy="219557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Rectangle 77">
                <a:extLst>
                  <a:ext uri="{FF2B5EF4-FFF2-40B4-BE49-F238E27FC236}">
                    <a16:creationId xmlns:a16="http://schemas.microsoft.com/office/drawing/2014/main" id="{1B234C5E-7768-4F76-9327-7F5704089FA6}"/>
                  </a:ext>
                </a:extLst>
              </p:cNvPr>
              <p:cNvSpPr/>
              <p:nvPr/>
            </p:nvSpPr>
            <p:spPr>
              <a:xfrm>
                <a:off x="9242350" y="1620420"/>
                <a:ext cx="2120876" cy="1221104"/>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79" name="TextBox 78">
                <a:extLst>
                  <a:ext uri="{FF2B5EF4-FFF2-40B4-BE49-F238E27FC236}">
                    <a16:creationId xmlns:a16="http://schemas.microsoft.com/office/drawing/2014/main" id="{12297DE8-14F5-4B72-B3E9-EAC81771F6B6}"/>
                  </a:ext>
                </a:extLst>
              </p:cNvPr>
              <p:cNvSpPr txBox="1"/>
              <p:nvPr/>
            </p:nvSpPr>
            <p:spPr>
              <a:xfrm>
                <a:off x="9242350" y="1251088"/>
                <a:ext cx="1122726" cy="384760"/>
              </a:xfrm>
              <a:prstGeom prst="rect">
                <a:avLst/>
              </a:prstGeom>
              <a:noFill/>
            </p:spPr>
            <p:txBody>
              <a:bodyPr wrap="square" rtlCol="0">
                <a:spAutoFit/>
              </a:bodyPr>
              <a:lstStyle/>
              <a:p>
                <a:r>
                  <a:rPr lang="en-US" b="1" dirty="0">
                    <a:latin typeface="Helvetica" pitchFamily="2" charset="0"/>
                    <a:ea typeface="Lato" panose="020F0502020204030203" pitchFamily="34" charset="0"/>
                    <a:cs typeface="Lato" panose="020F0502020204030203" pitchFamily="34" charset="0"/>
                  </a:rPr>
                  <a:t>Title</a:t>
                </a:r>
              </a:p>
            </p:txBody>
          </p:sp>
        </p:grpSp>
        <p:grpSp>
          <p:nvGrpSpPr>
            <p:cNvPr id="80" name="Group 79">
              <a:extLst>
                <a:ext uri="{FF2B5EF4-FFF2-40B4-BE49-F238E27FC236}">
                  <a16:creationId xmlns:a16="http://schemas.microsoft.com/office/drawing/2014/main" id="{3DE2DA59-99C6-47A1-8C71-A8A6A8074C0D}"/>
                </a:ext>
              </a:extLst>
            </p:cNvPr>
            <p:cNvGrpSpPr/>
            <p:nvPr/>
          </p:nvGrpSpPr>
          <p:grpSpPr>
            <a:xfrm>
              <a:off x="8257658" y="4729708"/>
              <a:ext cx="3377195" cy="2195579"/>
              <a:chOff x="9176315" y="1088571"/>
              <a:chExt cx="2262904" cy="2195579"/>
            </a:xfrm>
          </p:grpSpPr>
          <p:sp>
            <p:nvSpPr>
              <p:cNvPr id="81" name="Rectangle 80">
                <a:extLst>
                  <a:ext uri="{FF2B5EF4-FFF2-40B4-BE49-F238E27FC236}">
                    <a16:creationId xmlns:a16="http://schemas.microsoft.com/office/drawing/2014/main" id="{9EC8FFA7-3B52-40A8-90D5-77B2C9F02334}"/>
                  </a:ext>
                </a:extLst>
              </p:cNvPr>
              <p:cNvSpPr/>
              <p:nvPr/>
            </p:nvSpPr>
            <p:spPr>
              <a:xfrm>
                <a:off x="9176315" y="1088571"/>
                <a:ext cx="2262904" cy="219557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2340152F-3857-4211-8799-12F22E5F0C34}"/>
                  </a:ext>
                </a:extLst>
              </p:cNvPr>
              <p:cNvSpPr/>
              <p:nvPr/>
            </p:nvSpPr>
            <p:spPr>
              <a:xfrm>
                <a:off x="9242350" y="1620420"/>
                <a:ext cx="2120876" cy="1221104"/>
              </a:xfrm>
              <a:prstGeom prst="rect">
                <a:avLst/>
              </a:prstGeom>
            </p:spPr>
            <p:txBody>
              <a:bodyPr wrap="square">
                <a:spAutoFit/>
              </a:bodyPr>
              <a:lstStyle/>
              <a:p>
                <a:pPr>
                  <a:lnSpc>
                    <a:spcPct val="150000"/>
                  </a:lnSpc>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endParaRPr lang="en-US"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83" name="TextBox 82">
                <a:extLst>
                  <a:ext uri="{FF2B5EF4-FFF2-40B4-BE49-F238E27FC236}">
                    <a16:creationId xmlns:a16="http://schemas.microsoft.com/office/drawing/2014/main" id="{ABBBB807-EE18-44A6-83E8-931908A5DB51}"/>
                  </a:ext>
                </a:extLst>
              </p:cNvPr>
              <p:cNvSpPr txBox="1"/>
              <p:nvPr/>
            </p:nvSpPr>
            <p:spPr>
              <a:xfrm>
                <a:off x="9242350" y="1251088"/>
                <a:ext cx="1122726" cy="384760"/>
              </a:xfrm>
              <a:prstGeom prst="rect">
                <a:avLst/>
              </a:prstGeom>
              <a:noFill/>
            </p:spPr>
            <p:txBody>
              <a:bodyPr wrap="square" rtlCol="0">
                <a:spAutoFit/>
              </a:bodyPr>
              <a:lstStyle/>
              <a:p>
                <a:r>
                  <a:rPr lang="en-US" b="1" dirty="0">
                    <a:latin typeface="Helvetica" pitchFamily="2" charset="0"/>
                    <a:ea typeface="Lato" panose="020F0502020204030203" pitchFamily="34" charset="0"/>
                    <a:cs typeface="Lato" panose="020F0502020204030203" pitchFamily="34" charset="0"/>
                  </a:rPr>
                  <a:t>Title</a:t>
                </a:r>
              </a:p>
            </p:txBody>
          </p:sp>
        </p:grpSp>
      </p:grpSp>
      <p:sp>
        <p:nvSpPr>
          <p:cNvPr id="84" name="TextBox 83">
            <a:extLst>
              <a:ext uri="{FF2B5EF4-FFF2-40B4-BE49-F238E27FC236}">
                <a16:creationId xmlns:a16="http://schemas.microsoft.com/office/drawing/2014/main" id="{C146F9FA-BBD0-49AD-90D4-00CDD5F58381}"/>
              </a:ext>
            </a:extLst>
          </p:cNvPr>
          <p:cNvSpPr txBox="1"/>
          <p:nvPr/>
        </p:nvSpPr>
        <p:spPr>
          <a:xfrm flipH="1">
            <a:off x="503699" y="299696"/>
            <a:ext cx="3756039" cy="646331"/>
          </a:xfrm>
          <a:prstGeom prst="rect">
            <a:avLst/>
          </a:prstGeom>
          <a:noFill/>
        </p:spPr>
        <p:txBody>
          <a:bodyPr wrap="square" rtlCol="0">
            <a:spAutoFit/>
          </a:bodyPr>
          <a:lstStyle/>
          <a:p>
            <a:r>
              <a:rPr lang="en-US" sz="3600" b="1" dirty="0">
                <a:solidFill>
                  <a:srgbClr val="FF862A"/>
                </a:solidFill>
                <a:latin typeface="Helvetica" pitchFamily="2" charset="0"/>
                <a:ea typeface="Roboto" panose="02000000000000000000" pitchFamily="2" charset="0"/>
              </a:rPr>
              <a:t>Title</a:t>
            </a:r>
          </a:p>
        </p:txBody>
      </p:sp>
      <p:sp>
        <p:nvSpPr>
          <p:cNvPr id="85" name="Rectangle 84">
            <a:extLst>
              <a:ext uri="{FF2B5EF4-FFF2-40B4-BE49-F238E27FC236}">
                <a16:creationId xmlns:a16="http://schemas.microsoft.com/office/drawing/2014/main" id="{A3DA48AE-A1C4-48F5-9670-A06D886615FE}"/>
              </a:ext>
            </a:extLst>
          </p:cNvPr>
          <p:cNvSpPr/>
          <p:nvPr/>
        </p:nvSpPr>
        <p:spPr>
          <a:xfrm>
            <a:off x="503698" y="1060027"/>
            <a:ext cx="6741163" cy="5393528"/>
          </a:xfrm>
          <a:prstGeom prst="rect">
            <a:avLst/>
          </a:prstGeom>
        </p:spPr>
        <p:txBody>
          <a:bodyPr wrap="square">
            <a:spAutoFit/>
          </a:bodyPr>
          <a:lstStyle/>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endParaRPr lang="id-ID" sz="1100" dirty="0">
              <a:latin typeface="Helvetica" pitchFamily="2" charset="0"/>
              <a:ea typeface="Times New Roman" panose="02020603050405020304" pitchFamily="18" charset="0"/>
            </a:endParaRPr>
          </a:p>
          <a:p>
            <a:pPr algn="just">
              <a:lnSpc>
                <a:spcPct val="150000"/>
              </a:lnSpc>
            </a:pPr>
            <a:endParaRPr lang="en-US" sz="1100" dirty="0">
              <a:latin typeface="Helvetica" pitchFamily="2" charset="0"/>
              <a:ea typeface="Open Sans" panose="020B0606030504020204" pitchFamily="34" charset="0"/>
              <a:cs typeface="Open Sans" panose="020B0606030504020204" pitchFamily="34"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p>
          <a:p>
            <a:pPr algn="just">
              <a:lnSpc>
                <a:spcPct val="150000"/>
              </a:lnSpc>
            </a:pPr>
            <a:endParaRPr lang="en-MY" sz="1100" dirty="0">
              <a:latin typeface="Helvetica" pitchFamily="2" charset="0"/>
              <a:ea typeface="Times New Roman" panose="02020603050405020304" pitchFamily="18"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Duis </a:t>
            </a:r>
            <a:r>
              <a:rPr lang="en-MY" sz="1100" b="0" i="0" dirty="0" err="1">
                <a:effectLst/>
                <a:latin typeface="Helvetica" pitchFamily="2" charset="0"/>
              </a:rPr>
              <a:t>aute</a:t>
            </a:r>
            <a:r>
              <a:rPr lang="en-MY" sz="1100" b="0" i="0" dirty="0">
                <a:effectLst/>
                <a:latin typeface="Helvetica" pitchFamily="2" charset="0"/>
              </a:rPr>
              <a:t> </a:t>
            </a:r>
            <a:r>
              <a:rPr lang="en-MY" sz="1100" b="0" i="0" dirty="0" err="1">
                <a:effectLst/>
                <a:latin typeface="Helvetica" pitchFamily="2" charset="0"/>
              </a:rPr>
              <a:t>irure</a:t>
            </a:r>
            <a:r>
              <a:rPr lang="en-MY" sz="1100" b="0" i="0" dirty="0">
                <a:effectLst/>
                <a:latin typeface="Helvetica" pitchFamily="2" charset="0"/>
              </a:rPr>
              <a:t> </a:t>
            </a:r>
            <a:r>
              <a:rPr lang="en-MY" sz="1100" b="0" i="0" dirty="0" err="1">
                <a:effectLst/>
                <a:latin typeface="Helvetica" pitchFamily="2" charset="0"/>
              </a:rPr>
              <a:t>dolor</a:t>
            </a:r>
            <a:r>
              <a:rPr lang="en-MY" sz="1100" b="0" i="0" dirty="0">
                <a:effectLst/>
                <a:latin typeface="Helvetica" pitchFamily="2" charset="0"/>
              </a:rPr>
              <a:t> in </a:t>
            </a:r>
            <a:r>
              <a:rPr lang="en-MY" sz="1100" b="0" i="0" dirty="0" err="1">
                <a:effectLst/>
                <a:latin typeface="Helvetica" pitchFamily="2" charset="0"/>
              </a:rPr>
              <a:t>reprehenderit</a:t>
            </a:r>
            <a:r>
              <a:rPr lang="en-MY" sz="1100" b="0" i="0" dirty="0">
                <a:effectLst/>
                <a:latin typeface="Helvetica" pitchFamily="2" charset="0"/>
              </a:rPr>
              <a:t> in </a:t>
            </a:r>
            <a:r>
              <a:rPr lang="en-MY" sz="1100" b="0" i="0" dirty="0" err="1">
                <a:effectLst/>
                <a:latin typeface="Helvetica" pitchFamily="2" charset="0"/>
              </a:rPr>
              <a:t>voluptate</a:t>
            </a:r>
            <a:r>
              <a:rPr lang="en-MY" sz="1100" b="0" i="0" dirty="0">
                <a:effectLst/>
                <a:latin typeface="Helvetica" pitchFamily="2" charset="0"/>
              </a:rPr>
              <a:t> </a:t>
            </a:r>
            <a:r>
              <a:rPr lang="en-MY" sz="1100" b="0" i="0" dirty="0" err="1">
                <a:effectLst/>
                <a:latin typeface="Helvetica" pitchFamily="2" charset="0"/>
              </a:rPr>
              <a:t>velit</a:t>
            </a:r>
            <a:r>
              <a:rPr lang="en-MY" sz="1100" b="0" i="0" dirty="0">
                <a:effectLst/>
                <a:latin typeface="Helvetica" pitchFamily="2" charset="0"/>
              </a:rPr>
              <a:t> </a:t>
            </a:r>
            <a:r>
              <a:rPr lang="en-MY" sz="1100" b="0" i="0" dirty="0" err="1">
                <a:effectLst/>
                <a:latin typeface="Helvetica" pitchFamily="2" charset="0"/>
              </a:rPr>
              <a:t>esse</a:t>
            </a:r>
            <a:r>
              <a:rPr lang="en-MY" sz="1100" b="0" i="0" dirty="0">
                <a:effectLst/>
                <a:latin typeface="Helvetica" pitchFamily="2" charset="0"/>
              </a:rPr>
              <a:t> </a:t>
            </a:r>
            <a:r>
              <a:rPr lang="en-MY" sz="1100" b="0" i="0" dirty="0" err="1">
                <a:effectLst/>
                <a:latin typeface="Helvetica" pitchFamily="2" charset="0"/>
              </a:rPr>
              <a:t>cillum</a:t>
            </a:r>
            <a:r>
              <a:rPr lang="en-MY" sz="1100" b="0" i="0" dirty="0">
                <a:effectLst/>
                <a:latin typeface="Helvetica" pitchFamily="2" charset="0"/>
              </a:rPr>
              <a:t> dolore </a:t>
            </a:r>
            <a:r>
              <a:rPr lang="en-MY" sz="1100" b="0" i="0" dirty="0" err="1">
                <a:effectLst/>
                <a:latin typeface="Helvetica" pitchFamily="2" charset="0"/>
              </a:rPr>
              <a:t>eu</a:t>
            </a:r>
            <a:r>
              <a:rPr lang="en-MY" sz="1100" b="0" i="0" dirty="0">
                <a:effectLst/>
                <a:latin typeface="Helvetica" pitchFamily="2" charset="0"/>
              </a:rPr>
              <a:t> </a:t>
            </a:r>
            <a:r>
              <a:rPr lang="en-MY" sz="1100" b="0" i="0" dirty="0" err="1">
                <a:effectLst/>
                <a:latin typeface="Helvetica" pitchFamily="2" charset="0"/>
              </a:rPr>
              <a:t>fugiat</a:t>
            </a:r>
            <a:r>
              <a:rPr lang="en-MY" sz="1100" b="0" i="0" dirty="0">
                <a:effectLst/>
                <a:latin typeface="Helvetica" pitchFamily="2" charset="0"/>
              </a:rPr>
              <a:t> </a:t>
            </a:r>
            <a:r>
              <a:rPr lang="en-MY" sz="1100" b="0" i="0" dirty="0" err="1">
                <a:effectLst/>
                <a:latin typeface="Helvetica" pitchFamily="2" charset="0"/>
              </a:rPr>
              <a:t>nulla</a:t>
            </a:r>
            <a:r>
              <a:rPr lang="en-MY" sz="1100" b="0" i="0" dirty="0">
                <a:effectLst/>
                <a:latin typeface="Helvetica" pitchFamily="2" charset="0"/>
              </a:rPr>
              <a:t> </a:t>
            </a:r>
            <a:r>
              <a:rPr lang="en-MY" sz="1100" b="0" i="0" dirty="0" err="1">
                <a:effectLst/>
                <a:latin typeface="Helvetica" pitchFamily="2" charset="0"/>
              </a:rPr>
              <a:t>pariatur</a:t>
            </a:r>
            <a:r>
              <a:rPr lang="en-MY" sz="1100" b="0" i="0" dirty="0">
                <a:effectLst/>
                <a:latin typeface="Helvetica" pitchFamily="2" charset="0"/>
              </a:rPr>
              <a:t>. </a:t>
            </a:r>
            <a:r>
              <a:rPr lang="en-MY" sz="1100" b="0" i="0" dirty="0" err="1">
                <a:effectLst/>
                <a:latin typeface="Helvetica" pitchFamily="2" charset="0"/>
              </a:rPr>
              <a:t>Excepteur</a:t>
            </a:r>
            <a:r>
              <a:rPr lang="en-MY" sz="1100" b="0" i="0" dirty="0">
                <a:effectLst/>
                <a:latin typeface="Helvetica" pitchFamily="2" charset="0"/>
              </a:rPr>
              <a:t> </a:t>
            </a:r>
            <a:r>
              <a:rPr lang="en-MY" sz="1100" b="0" i="0" dirty="0" err="1">
                <a:effectLst/>
                <a:latin typeface="Helvetica" pitchFamily="2" charset="0"/>
              </a:rPr>
              <a:t>sint</a:t>
            </a:r>
            <a:r>
              <a:rPr lang="en-MY" sz="1100" b="0" i="0" dirty="0">
                <a:effectLst/>
                <a:latin typeface="Helvetica" pitchFamily="2" charset="0"/>
              </a:rPr>
              <a:t> </a:t>
            </a:r>
            <a:r>
              <a:rPr lang="en-MY" sz="1100" b="0" i="0" dirty="0" err="1">
                <a:effectLst/>
                <a:latin typeface="Helvetica" pitchFamily="2" charset="0"/>
              </a:rPr>
              <a:t>occaecat</a:t>
            </a:r>
            <a:r>
              <a:rPr lang="en-MY" sz="1100" b="0" i="0" dirty="0">
                <a:effectLst/>
                <a:latin typeface="Helvetica" pitchFamily="2" charset="0"/>
              </a:rPr>
              <a:t> </a:t>
            </a:r>
            <a:r>
              <a:rPr lang="en-MY" sz="1100" b="0" i="0" dirty="0" err="1">
                <a:effectLst/>
                <a:latin typeface="Helvetica" pitchFamily="2" charset="0"/>
              </a:rPr>
              <a:t>cupidatat</a:t>
            </a:r>
            <a:r>
              <a:rPr lang="en-MY" sz="1100" b="0" i="0" dirty="0">
                <a:effectLst/>
                <a:latin typeface="Helvetica" pitchFamily="2" charset="0"/>
              </a:rPr>
              <a:t> non </a:t>
            </a:r>
            <a:r>
              <a:rPr lang="en-MY" sz="1100" b="0" i="0" dirty="0" err="1">
                <a:effectLst/>
                <a:latin typeface="Helvetica" pitchFamily="2" charset="0"/>
              </a:rPr>
              <a:t>proident</a:t>
            </a:r>
            <a:r>
              <a:rPr lang="en-MY" sz="1100" b="0" i="0" dirty="0">
                <a:effectLst/>
                <a:latin typeface="Helvetica" pitchFamily="2" charset="0"/>
              </a:rPr>
              <a:t>, sunt in culpa qui </a:t>
            </a:r>
            <a:r>
              <a:rPr lang="en-MY" sz="1100" b="0" i="0" dirty="0" err="1">
                <a:effectLst/>
                <a:latin typeface="Helvetica" pitchFamily="2" charset="0"/>
              </a:rPr>
              <a:t>officia</a:t>
            </a:r>
            <a:r>
              <a:rPr lang="en-MY" sz="1100" b="0" i="0" dirty="0">
                <a:effectLst/>
                <a:latin typeface="Helvetica" pitchFamily="2" charset="0"/>
              </a:rPr>
              <a:t> </a:t>
            </a:r>
            <a:r>
              <a:rPr lang="en-MY" sz="1100" b="0" i="0" dirty="0" err="1">
                <a:effectLst/>
                <a:latin typeface="Helvetica" pitchFamily="2" charset="0"/>
              </a:rPr>
              <a:t>deserunt</a:t>
            </a:r>
            <a:r>
              <a:rPr lang="en-MY" sz="1100" b="0" i="0" dirty="0">
                <a:effectLst/>
                <a:latin typeface="Helvetica" pitchFamily="2" charset="0"/>
              </a:rPr>
              <a:t> </a:t>
            </a:r>
            <a:r>
              <a:rPr lang="en-MY" sz="1100" b="0" i="0" dirty="0" err="1">
                <a:effectLst/>
                <a:latin typeface="Helvetica" pitchFamily="2" charset="0"/>
              </a:rPr>
              <a:t>mollit</a:t>
            </a:r>
            <a:r>
              <a:rPr lang="en-MY" sz="1100" b="0" i="0" dirty="0">
                <a:effectLst/>
                <a:latin typeface="Helvetica" pitchFamily="2" charset="0"/>
              </a:rPr>
              <a:t> </a:t>
            </a:r>
            <a:r>
              <a:rPr lang="en-MY" sz="1100" b="0" i="0" dirty="0" err="1">
                <a:effectLst/>
                <a:latin typeface="Helvetica" pitchFamily="2" charset="0"/>
              </a:rPr>
              <a:t>anim</a:t>
            </a:r>
            <a:r>
              <a:rPr lang="en-MY" sz="1100" b="0" i="0" dirty="0">
                <a:effectLst/>
                <a:latin typeface="Helvetica" pitchFamily="2" charset="0"/>
              </a:rPr>
              <a:t> id </a:t>
            </a:r>
            <a:r>
              <a:rPr lang="en-MY" sz="1100" b="0" i="0" dirty="0" err="1">
                <a:effectLst/>
                <a:latin typeface="Helvetica" pitchFamily="2" charset="0"/>
              </a:rPr>
              <a:t>est</a:t>
            </a:r>
            <a:r>
              <a:rPr lang="en-MY" sz="1100" b="0" i="0" dirty="0">
                <a:effectLst/>
                <a:latin typeface="Helvetica" pitchFamily="2" charset="0"/>
              </a:rPr>
              <a:t> </a:t>
            </a:r>
            <a:r>
              <a:rPr lang="en-MY" sz="1100" b="0" i="0" dirty="0" err="1">
                <a:effectLst/>
                <a:latin typeface="Helvetica" pitchFamily="2" charset="0"/>
              </a:rPr>
              <a:t>laborum</a:t>
            </a:r>
            <a:r>
              <a:rPr lang="en-MY" sz="1100" b="0" i="0" dirty="0">
                <a:effectLst/>
                <a:latin typeface="Helvetica" pitchFamily="2" charset="0"/>
              </a:rPr>
              <a:t>.</a:t>
            </a:r>
          </a:p>
          <a:p>
            <a:pPr algn="just">
              <a:lnSpc>
                <a:spcPct val="150000"/>
              </a:lnSpc>
            </a:pPr>
            <a:endParaRPr lang="en-MY" sz="1100" dirty="0">
              <a:latin typeface="Helvetica" pitchFamily="2" charset="0"/>
              <a:ea typeface="Times New Roman" panose="02020603050405020304" pitchFamily="18" charset="0"/>
            </a:endParaRPr>
          </a:p>
          <a:p>
            <a:pPr algn="just">
              <a:lnSpc>
                <a:spcPct val="150000"/>
              </a:lnSpc>
            </a:pPr>
            <a:r>
              <a:rPr lang="en-MY" sz="1100" b="0" i="0" dirty="0">
                <a:effectLst/>
                <a:latin typeface="Helvetica" pitchFamily="2" charset="0"/>
              </a:rPr>
              <a:t>Lorem ipsum </a:t>
            </a:r>
            <a:r>
              <a:rPr lang="en-MY" sz="1100" b="0" i="0" dirty="0" err="1">
                <a:effectLst/>
                <a:latin typeface="Helvetica" pitchFamily="2" charset="0"/>
              </a:rPr>
              <a:t>dolor</a:t>
            </a:r>
            <a:r>
              <a:rPr lang="en-MY" sz="1100" b="0" i="0" dirty="0">
                <a:effectLst/>
                <a:latin typeface="Helvetica" pitchFamily="2" charset="0"/>
              </a:rPr>
              <a:t> sit </a:t>
            </a:r>
            <a:r>
              <a:rPr lang="en-MY" sz="1100" b="0" i="0" dirty="0" err="1">
                <a:effectLst/>
                <a:latin typeface="Helvetica" pitchFamily="2" charset="0"/>
              </a:rPr>
              <a:t>amet</a:t>
            </a:r>
            <a:r>
              <a:rPr lang="en-MY" sz="1100" b="0" i="0" dirty="0">
                <a:effectLst/>
                <a:latin typeface="Helvetica" pitchFamily="2" charset="0"/>
              </a:rPr>
              <a:t>, </a:t>
            </a:r>
            <a:r>
              <a:rPr lang="en-MY" sz="1100" b="0" i="0" dirty="0" err="1">
                <a:effectLst/>
                <a:latin typeface="Helvetica" pitchFamily="2" charset="0"/>
              </a:rPr>
              <a:t>consectetur</a:t>
            </a:r>
            <a:r>
              <a:rPr lang="en-MY" sz="1100" b="0" i="0" dirty="0">
                <a:effectLst/>
                <a:latin typeface="Helvetica" pitchFamily="2" charset="0"/>
              </a:rPr>
              <a:t> </a:t>
            </a:r>
            <a:r>
              <a:rPr lang="en-MY" sz="1100" b="0" i="0" dirty="0" err="1">
                <a:effectLst/>
                <a:latin typeface="Helvetica" pitchFamily="2" charset="0"/>
              </a:rPr>
              <a:t>adipiscing</a:t>
            </a:r>
            <a:r>
              <a:rPr lang="en-MY" sz="1100" b="0" i="0" dirty="0">
                <a:effectLst/>
                <a:latin typeface="Helvetica" pitchFamily="2" charset="0"/>
              </a:rPr>
              <a:t> </a:t>
            </a:r>
            <a:r>
              <a:rPr lang="en-MY" sz="1100" b="0" i="0" dirty="0" err="1">
                <a:effectLst/>
                <a:latin typeface="Helvetica" pitchFamily="2" charset="0"/>
              </a:rPr>
              <a:t>elit</a:t>
            </a:r>
            <a:r>
              <a:rPr lang="en-MY" sz="1100" b="0" i="0" dirty="0">
                <a:effectLst/>
                <a:latin typeface="Helvetica" pitchFamily="2" charset="0"/>
              </a:rPr>
              <a:t>, </a:t>
            </a:r>
            <a:r>
              <a:rPr lang="en-MY" sz="1100" b="0" i="0" dirty="0" err="1">
                <a:effectLst/>
                <a:latin typeface="Helvetica" pitchFamily="2" charset="0"/>
              </a:rPr>
              <a:t>sed</a:t>
            </a:r>
            <a:r>
              <a:rPr lang="en-MY" sz="1100" b="0" i="0" dirty="0">
                <a:effectLst/>
                <a:latin typeface="Helvetica" pitchFamily="2" charset="0"/>
              </a:rPr>
              <a:t> do </a:t>
            </a:r>
            <a:r>
              <a:rPr lang="en-MY" sz="1100" b="0" i="0" dirty="0" err="1">
                <a:effectLst/>
                <a:latin typeface="Helvetica" pitchFamily="2" charset="0"/>
              </a:rPr>
              <a:t>eiusmod</a:t>
            </a:r>
            <a:r>
              <a:rPr lang="en-MY" sz="1100" b="0" i="0" dirty="0">
                <a:effectLst/>
                <a:latin typeface="Helvetica" pitchFamily="2" charset="0"/>
              </a:rPr>
              <a:t> </a:t>
            </a:r>
            <a:r>
              <a:rPr lang="en-MY" sz="1100" b="0" i="0" dirty="0" err="1">
                <a:effectLst/>
                <a:latin typeface="Helvetica" pitchFamily="2" charset="0"/>
              </a:rPr>
              <a:t>tempor</a:t>
            </a:r>
            <a:r>
              <a:rPr lang="en-MY" sz="1100" b="0" i="0" dirty="0">
                <a:effectLst/>
                <a:latin typeface="Helvetica" pitchFamily="2" charset="0"/>
              </a:rPr>
              <a:t> </a:t>
            </a:r>
            <a:r>
              <a:rPr lang="en-MY" sz="1100" b="0" i="0" dirty="0" err="1">
                <a:effectLst/>
                <a:latin typeface="Helvetica" pitchFamily="2" charset="0"/>
              </a:rPr>
              <a:t>incididunt</a:t>
            </a:r>
            <a:r>
              <a:rPr lang="en-MY" sz="1100" b="0" i="0" dirty="0">
                <a:effectLst/>
                <a:latin typeface="Helvetica" pitchFamily="2" charset="0"/>
              </a:rPr>
              <a:t> </a:t>
            </a:r>
            <a:r>
              <a:rPr lang="en-MY" sz="1100" b="0" i="0" dirty="0" err="1">
                <a:effectLst/>
                <a:latin typeface="Helvetica" pitchFamily="2" charset="0"/>
              </a:rPr>
              <a:t>ut</a:t>
            </a:r>
            <a:r>
              <a:rPr lang="en-MY" sz="1100" b="0" i="0" dirty="0">
                <a:effectLst/>
                <a:latin typeface="Helvetica" pitchFamily="2" charset="0"/>
              </a:rPr>
              <a:t> labore et dolore magna </a:t>
            </a:r>
            <a:r>
              <a:rPr lang="en-MY" sz="1100" b="0" i="0" dirty="0" err="1">
                <a:effectLst/>
                <a:latin typeface="Helvetica" pitchFamily="2" charset="0"/>
              </a:rPr>
              <a:t>aliqua</a:t>
            </a:r>
            <a:r>
              <a:rPr lang="en-MY" sz="1100" b="0" i="0" dirty="0">
                <a:effectLst/>
                <a:latin typeface="Helvetica" pitchFamily="2" charset="0"/>
              </a:rPr>
              <a:t>. Ut </a:t>
            </a:r>
            <a:r>
              <a:rPr lang="en-MY" sz="1100" b="0" i="0" dirty="0" err="1">
                <a:effectLst/>
                <a:latin typeface="Helvetica" pitchFamily="2" charset="0"/>
              </a:rPr>
              <a:t>enim</a:t>
            </a:r>
            <a:r>
              <a:rPr lang="en-MY" sz="1100" b="0" i="0" dirty="0">
                <a:effectLst/>
                <a:latin typeface="Helvetica" pitchFamily="2" charset="0"/>
              </a:rPr>
              <a:t> ad minim </a:t>
            </a:r>
            <a:r>
              <a:rPr lang="en-MY" sz="1100" b="0" i="0" dirty="0" err="1">
                <a:effectLst/>
                <a:latin typeface="Helvetica" pitchFamily="2" charset="0"/>
              </a:rPr>
              <a:t>veniam</a:t>
            </a:r>
            <a:r>
              <a:rPr lang="en-MY" sz="1100" b="0" i="0" dirty="0">
                <a:effectLst/>
                <a:latin typeface="Helvetica" pitchFamily="2" charset="0"/>
              </a:rPr>
              <a:t>, </a:t>
            </a:r>
            <a:r>
              <a:rPr lang="en-MY" sz="1100" b="0" i="0" dirty="0" err="1">
                <a:effectLst/>
                <a:latin typeface="Helvetica" pitchFamily="2" charset="0"/>
              </a:rPr>
              <a:t>quis</a:t>
            </a:r>
            <a:r>
              <a:rPr lang="en-MY" sz="1100" b="0" i="0" dirty="0">
                <a:effectLst/>
                <a:latin typeface="Helvetica" pitchFamily="2" charset="0"/>
              </a:rPr>
              <a:t> </a:t>
            </a:r>
            <a:r>
              <a:rPr lang="en-MY" sz="1100" b="0" i="0" dirty="0" err="1">
                <a:effectLst/>
                <a:latin typeface="Helvetica" pitchFamily="2" charset="0"/>
              </a:rPr>
              <a:t>nostrud</a:t>
            </a:r>
            <a:r>
              <a:rPr lang="en-MY" sz="1100" b="0" i="0" dirty="0">
                <a:effectLst/>
                <a:latin typeface="Helvetica" pitchFamily="2" charset="0"/>
              </a:rPr>
              <a:t> exercitation </a:t>
            </a:r>
            <a:r>
              <a:rPr lang="en-MY" sz="1100" b="0" i="0" dirty="0" err="1">
                <a:effectLst/>
                <a:latin typeface="Helvetica" pitchFamily="2" charset="0"/>
              </a:rPr>
              <a:t>ullamco</a:t>
            </a:r>
            <a:r>
              <a:rPr lang="en-MY" sz="1100" b="0" i="0" dirty="0">
                <a:effectLst/>
                <a:latin typeface="Helvetica" pitchFamily="2" charset="0"/>
              </a:rPr>
              <a:t> </a:t>
            </a:r>
            <a:r>
              <a:rPr lang="en-MY" sz="1100" b="0" i="0" dirty="0" err="1">
                <a:effectLst/>
                <a:latin typeface="Helvetica" pitchFamily="2" charset="0"/>
              </a:rPr>
              <a:t>laboris</a:t>
            </a:r>
            <a:r>
              <a:rPr lang="en-MY" sz="1100" b="0" i="0" dirty="0">
                <a:effectLst/>
                <a:latin typeface="Helvetica" pitchFamily="2" charset="0"/>
              </a:rPr>
              <a:t> nisi </a:t>
            </a:r>
            <a:r>
              <a:rPr lang="en-MY" sz="1100" b="0" i="0" dirty="0" err="1">
                <a:effectLst/>
                <a:latin typeface="Helvetica" pitchFamily="2" charset="0"/>
              </a:rPr>
              <a:t>ut</a:t>
            </a:r>
            <a:r>
              <a:rPr lang="en-MY" sz="1100" b="0" i="0" dirty="0">
                <a:effectLst/>
                <a:latin typeface="Helvetica" pitchFamily="2" charset="0"/>
              </a:rPr>
              <a:t> </a:t>
            </a:r>
            <a:r>
              <a:rPr lang="en-MY" sz="1100" b="0" i="0" dirty="0" err="1">
                <a:effectLst/>
                <a:latin typeface="Helvetica" pitchFamily="2" charset="0"/>
              </a:rPr>
              <a:t>aliquip</a:t>
            </a:r>
            <a:r>
              <a:rPr lang="en-MY" sz="1100" b="0" i="0" dirty="0">
                <a:effectLst/>
                <a:latin typeface="Helvetica" pitchFamily="2" charset="0"/>
              </a:rPr>
              <a:t> ex </a:t>
            </a:r>
            <a:r>
              <a:rPr lang="en-MY" sz="1100" b="0" i="0" dirty="0" err="1">
                <a:effectLst/>
                <a:latin typeface="Helvetica" pitchFamily="2" charset="0"/>
              </a:rPr>
              <a:t>ea</a:t>
            </a:r>
            <a:r>
              <a:rPr lang="en-MY" sz="1100" b="0" i="0" dirty="0">
                <a:effectLst/>
                <a:latin typeface="Helvetica" pitchFamily="2" charset="0"/>
              </a:rPr>
              <a:t> </a:t>
            </a:r>
            <a:r>
              <a:rPr lang="en-MY" sz="1100" b="0" i="0" dirty="0" err="1">
                <a:effectLst/>
                <a:latin typeface="Helvetica" pitchFamily="2" charset="0"/>
              </a:rPr>
              <a:t>commodo</a:t>
            </a:r>
            <a:r>
              <a:rPr lang="en-MY" sz="1100" b="0" i="0" dirty="0">
                <a:effectLst/>
                <a:latin typeface="Helvetica" pitchFamily="2" charset="0"/>
              </a:rPr>
              <a:t> </a:t>
            </a:r>
            <a:r>
              <a:rPr lang="en-MY" sz="1100" b="0" i="0" dirty="0" err="1">
                <a:effectLst/>
                <a:latin typeface="Helvetica" pitchFamily="2" charset="0"/>
              </a:rPr>
              <a:t>consequat</a:t>
            </a:r>
            <a:r>
              <a:rPr lang="en-MY" sz="1100" b="0" i="0" dirty="0">
                <a:effectLst/>
                <a:latin typeface="Helvetica" pitchFamily="2" charset="0"/>
              </a:rPr>
              <a:t>. </a:t>
            </a:r>
            <a:endParaRPr lang="id-ID" sz="1100" dirty="0">
              <a:latin typeface="Helvetica" pitchFamily="2" charset="0"/>
              <a:ea typeface="Times New Roman" panose="02020603050405020304" pitchFamily="18" charset="0"/>
            </a:endParaRPr>
          </a:p>
        </p:txBody>
      </p:sp>
    </p:spTree>
    <p:extLst>
      <p:ext uri="{BB962C8B-B14F-4D97-AF65-F5344CB8AC3E}">
        <p14:creationId xmlns:p14="http://schemas.microsoft.com/office/powerpoint/2010/main" val="34376429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grpSp>
        <p:nvGrpSpPr>
          <p:cNvPr id="13" name="Group 12">
            <a:extLst>
              <a:ext uri="{FF2B5EF4-FFF2-40B4-BE49-F238E27FC236}">
                <a16:creationId xmlns:a16="http://schemas.microsoft.com/office/drawing/2014/main" id="{1BE538DE-B4F7-4CC3-B712-3F20663E1438}"/>
              </a:ext>
            </a:extLst>
          </p:cNvPr>
          <p:cNvGrpSpPr/>
          <p:nvPr/>
        </p:nvGrpSpPr>
        <p:grpSpPr>
          <a:xfrm>
            <a:off x="1346200" y="1722727"/>
            <a:ext cx="2798763" cy="3756025"/>
            <a:chOff x="1346200" y="1985963"/>
            <a:chExt cx="2798763" cy="3756025"/>
          </a:xfrm>
        </p:grpSpPr>
        <p:sp>
          <p:nvSpPr>
            <p:cNvPr id="14" name="Rectangle 13">
              <a:extLst>
                <a:ext uri="{FF2B5EF4-FFF2-40B4-BE49-F238E27FC236}">
                  <a16:creationId xmlns:a16="http://schemas.microsoft.com/office/drawing/2014/main" id="{3F83CC45-D57D-4BA7-8D0B-273C9DB60744}"/>
                </a:ext>
              </a:extLst>
            </p:cNvPr>
            <p:cNvSpPr/>
            <p:nvPr/>
          </p:nvSpPr>
          <p:spPr>
            <a:xfrm>
              <a:off x="1346200" y="1985963"/>
              <a:ext cx="2798763" cy="3756025"/>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15" name="Rectangle 14">
              <a:extLst>
                <a:ext uri="{FF2B5EF4-FFF2-40B4-BE49-F238E27FC236}">
                  <a16:creationId xmlns:a16="http://schemas.microsoft.com/office/drawing/2014/main" id="{7A50C062-C3F6-4E53-B451-32C845865F51}"/>
                </a:ext>
              </a:extLst>
            </p:cNvPr>
            <p:cNvSpPr/>
            <p:nvPr/>
          </p:nvSpPr>
          <p:spPr>
            <a:xfrm>
              <a:off x="1346200" y="2768600"/>
              <a:ext cx="2798763" cy="1146175"/>
            </a:xfrm>
            <a:prstGeom prst="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16" name="TextBox 15">
              <a:extLst>
                <a:ext uri="{FF2B5EF4-FFF2-40B4-BE49-F238E27FC236}">
                  <a16:creationId xmlns:a16="http://schemas.microsoft.com/office/drawing/2014/main" id="{8717FC44-E9E0-44F2-AC7A-17D8A1E7A930}"/>
                </a:ext>
              </a:extLst>
            </p:cNvPr>
            <p:cNvSpPr txBox="1"/>
            <p:nvPr/>
          </p:nvSpPr>
          <p:spPr>
            <a:xfrm>
              <a:off x="1406525" y="2173288"/>
              <a:ext cx="2673350" cy="460375"/>
            </a:xfrm>
            <a:prstGeom prst="rect">
              <a:avLst/>
            </a:prstGeom>
            <a:noFill/>
          </p:spPr>
          <p:txBody>
            <a:bodyPr>
              <a:spAutoFit/>
            </a:bodyPr>
            <a:lstStyle/>
            <a:p>
              <a:pPr algn="ctr" eaLnBrk="1" fontAlgn="auto" hangingPunct="1">
                <a:lnSpc>
                  <a:spcPct val="150000"/>
                </a:lnSpc>
                <a:spcBef>
                  <a:spcPts val="1800"/>
                </a:spcBef>
                <a:spcAft>
                  <a:spcPts val="1800"/>
                </a:spcAft>
                <a:defRPr/>
              </a:pPr>
              <a:r>
                <a:rPr lang="en-US" b="1" dirty="0">
                  <a:solidFill>
                    <a:schemeClr val="bg1"/>
                  </a:solidFill>
                  <a:latin typeface="Helvetica" pitchFamily="2" charset="0"/>
                  <a:ea typeface="Times New Roman" panose="02020603050405020304" pitchFamily="18" charset="0"/>
                </a:rPr>
                <a:t>Lorem Ipsum</a:t>
              </a:r>
              <a:endParaRPr lang="id-ID" b="1" dirty="0">
                <a:solidFill>
                  <a:schemeClr val="bg1"/>
                </a:solidFill>
                <a:latin typeface="Helvetica" pitchFamily="2" charset="0"/>
                <a:ea typeface="Times New Roman" panose="02020603050405020304" pitchFamily="18" charset="0"/>
              </a:endParaRPr>
            </a:p>
          </p:txBody>
        </p:sp>
        <p:grpSp>
          <p:nvGrpSpPr>
            <p:cNvPr id="17" name="Group 36">
              <a:extLst>
                <a:ext uri="{FF2B5EF4-FFF2-40B4-BE49-F238E27FC236}">
                  <a16:creationId xmlns:a16="http://schemas.microsoft.com/office/drawing/2014/main" id="{E27FE93F-153A-4FC4-9F2D-DBAF9CD27BC2}"/>
                </a:ext>
              </a:extLst>
            </p:cNvPr>
            <p:cNvGrpSpPr>
              <a:grpSpLocks/>
            </p:cNvGrpSpPr>
            <p:nvPr/>
          </p:nvGrpSpPr>
          <p:grpSpPr bwMode="auto">
            <a:xfrm>
              <a:off x="1895852" y="2846390"/>
              <a:ext cx="1589923" cy="664564"/>
              <a:chOff x="4284602" y="2798028"/>
              <a:chExt cx="1774951" cy="741572"/>
            </a:xfrm>
          </p:grpSpPr>
          <p:sp>
            <p:nvSpPr>
              <p:cNvPr id="22" name="TextBox 21">
                <a:extLst>
                  <a:ext uri="{FF2B5EF4-FFF2-40B4-BE49-F238E27FC236}">
                    <a16:creationId xmlns:a16="http://schemas.microsoft.com/office/drawing/2014/main" id="{21FB928D-5BCB-4134-BB7C-DAD2FB28C4EB}"/>
                  </a:ext>
                </a:extLst>
              </p:cNvPr>
              <p:cNvSpPr txBox="1"/>
              <p:nvPr/>
            </p:nvSpPr>
            <p:spPr>
              <a:xfrm>
                <a:off x="4284602" y="2798028"/>
                <a:ext cx="1774951" cy="652538"/>
              </a:xfrm>
              <a:prstGeom prst="rect">
                <a:avLst/>
              </a:prstGeom>
              <a:noFill/>
            </p:spPr>
            <p:txBody>
              <a:bodyPr wrap="none">
                <a:spAutoFit/>
              </a:bodyPr>
              <a:lstStyle/>
              <a:p>
                <a:pPr algn="ctr" eaLnBrk="1" fontAlgn="auto" hangingPunct="1">
                  <a:spcBef>
                    <a:spcPts val="0"/>
                  </a:spcBef>
                  <a:spcAft>
                    <a:spcPts val="0"/>
                  </a:spcAft>
                  <a:defRPr/>
                </a:pPr>
                <a:r>
                  <a:rPr lang="en-US" sz="3200" b="1" baseline="30000" dirty="0">
                    <a:solidFill>
                      <a:schemeClr val="bg1"/>
                    </a:solidFill>
                    <a:latin typeface="+mj-lt"/>
                  </a:rPr>
                  <a:t>Lorem Ipsum</a:t>
                </a:r>
                <a:endParaRPr lang="en-US" sz="1200" b="1" dirty="0">
                  <a:solidFill>
                    <a:schemeClr val="bg1"/>
                  </a:solidFill>
                  <a:latin typeface="+mj-lt"/>
                </a:endParaRPr>
              </a:p>
            </p:txBody>
          </p:sp>
          <p:sp>
            <p:nvSpPr>
              <p:cNvPr id="23" name="TextBox 38">
                <a:extLst>
                  <a:ext uri="{FF2B5EF4-FFF2-40B4-BE49-F238E27FC236}">
                    <a16:creationId xmlns:a16="http://schemas.microsoft.com/office/drawing/2014/main" id="{B3F815D5-1611-4728-B2DE-CED5D3065CDA}"/>
                  </a:ext>
                </a:extLst>
              </p:cNvPr>
              <p:cNvSpPr txBox="1">
                <a:spLocks noChangeArrowheads="1"/>
              </p:cNvSpPr>
              <p:nvPr/>
            </p:nvSpPr>
            <p:spPr bwMode="auto">
              <a:xfrm>
                <a:off x="4486276" y="3161842"/>
                <a:ext cx="1371600" cy="377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fontAlgn="base">
                  <a:spcBef>
                    <a:spcPct val="0"/>
                  </a:spcBef>
                  <a:spcAft>
                    <a:spcPct val="0"/>
                  </a:spcAft>
                  <a:defRPr>
                    <a:solidFill>
                      <a:schemeClr val="tx1"/>
                    </a:solidFill>
                    <a:latin typeface="Roboto" panose="02000000000000000000" pitchFamily="2" charset="0"/>
                  </a:defRPr>
                </a:lvl6pPr>
                <a:lvl7pPr marL="2971800" indent="-228600" fontAlgn="base">
                  <a:spcBef>
                    <a:spcPct val="0"/>
                  </a:spcBef>
                  <a:spcAft>
                    <a:spcPct val="0"/>
                  </a:spcAft>
                  <a:defRPr>
                    <a:solidFill>
                      <a:schemeClr val="tx1"/>
                    </a:solidFill>
                    <a:latin typeface="Roboto" panose="02000000000000000000" pitchFamily="2" charset="0"/>
                  </a:defRPr>
                </a:lvl7pPr>
                <a:lvl8pPr marL="3429000" indent="-228600" fontAlgn="base">
                  <a:spcBef>
                    <a:spcPct val="0"/>
                  </a:spcBef>
                  <a:spcAft>
                    <a:spcPct val="0"/>
                  </a:spcAft>
                  <a:defRPr>
                    <a:solidFill>
                      <a:schemeClr val="tx1"/>
                    </a:solidFill>
                    <a:latin typeface="Roboto" panose="02000000000000000000" pitchFamily="2" charset="0"/>
                  </a:defRPr>
                </a:lvl8pPr>
                <a:lvl9pPr marL="3886200" indent="-228600" fontAlgn="base">
                  <a:spcBef>
                    <a:spcPct val="0"/>
                  </a:spcBef>
                  <a:spcAft>
                    <a:spcPct val="0"/>
                  </a:spcAft>
                  <a:defRPr>
                    <a:solidFill>
                      <a:schemeClr val="tx1"/>
                    </a:solidFill>
                    <a:latin typeface="Roboto" panose="02000000000000000000" pitchFamily="2" charset="0"/>
                  </a:defRPr>
                </a:lvl9pPr>
              </a:lstStyle>
              <a:p>
                <a:pPr algn="ctr" eaLnBrk="1" hangingPunct="1">
                  <a:lnSpc>
                    <a:spcPct val="150000"/>
                  </a:lnSpc>
                  <a:spcBef>
                    <a:spcPts val="1800"/>
                  </a:spcBef>
                  <a:spcAft>
                    <a:spcPts val="1800"/>
                  </a:spcAft>
                </a:pPr>
                <a:r>
                  <a:rPr lang="en-US" altLang="en-US" sz="1200" i="1" dirty="0" err="1">
                    <a:solidFill>
                      <a:schemeClr val="bg1"/>
                    </a:solidFill>
                    <a:cs typeface="Times New Roman" panose="02020603050405020304" pitchFamily="18" charset="0"/>
                  </a:rPr>
                  <a:t>xxxxxxxxxx</a:t>
                </a:r>
                <a:endParaRPr lang="id-ID" altLang="en-US" sz="1200" i="1" dirty="0">
                  <a:solidFill>
                    <a:schemeClr val="bg1"/>
                  </a:solidFill>
                  <a:cs typeface="Times New Roman" panose="02020603050405020304" pitchFamily="18" charset="0"/>
                </a:endParaRPr>
              </a:p>
            </p:txBody>
          </p:sp>
        </p:grpSp>
        <p:sp>
          <p:nvSpPr>
            <p:cNvPr id="18" name="TextBox 17">
              <a:extLst>
                <a:ext uri="{FF2B5EF4-FFF2-40B4-BE49-F238E27FC236}">
                  <a16:creationId xmlns:a16="http://schemas.microsoft.com/office/drawing/2014/main" id="{21BBCF73-0E33-4DD2-909D-CE5596C07E04}"/>
                </a:ext>
              </a:extLst>
            </p:cNvPr>
            <p:cNvSpPr txBox="1"/>
            <p:nvPr/>
          </p:nvSpPr>
          <p:spPr>
            <a:xfrm>
              <a:off x="1471613" y="3918973"/>
              <a:ext cx="2543175" cy="1731756"/>
            </a:xfrm>
            <a:prstGeom prst="rect">
              <a:avLst/>
            </a:prstGeom>
            <a:noFill/>
          </p:spPr>
          <p:txBody>
            <a:bodyPr>
              <a:spAutoFit/>
            </a:bodyPr>
            <a:lstStyle/>
            <a:p>
              <a:pPr algn="ctr" eaLnBrk="1" fontAlgn="auto" hangingPunct="1">
                <a:lnSpc>
                  <a:spcPct val="150000"/>
                </a:lnSpc>
                <a:spcBef>
                  <a:spcPts val="1800"/>
                </a:spcBef>
                <a:spcAft>
                  <a:spcPts val="1800"/>
                </a:spcAft>
                <a:defRPr/>
              </a:pPr>
              <a:r>
                <a:rPr lang="en-MY" sz="800" b="0" i="0" dirty="0">
                  <a:solidFill>
                    <a:schemeClr val="bg1"/>
                  </a:solidFill>
                  <a:effectLst/>
                  <a:latin typeface="Helvetica" pitchFamily="2" charset="0"/>
                </a:rPr>
                <a:t>Lorem ipsum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sit </a:t>
              </a:r>
              <a:r>
                <a:rPr lang="en-MY" sz="800" b="0" i="0" dirty="0" err="1">
                  <a:solidFill>
                    <a:schemeClr val="bg1"/>
                  </a:solidFill>
                  <a:effectLst/>
                  <a:latin typeface="Helvetica" pitchFamily="2" charset="0"/>
                </a:rPr>
                <a:t>amet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consectetur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adipiscing</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sed</a:t>
              </a:r>
              <a:r>
                <a:rPr lang="en-MY" sz="800" b="0" i="0" dirty="0">
                  <a:solidFill>
                    <a:schemeClr val="bg1"/>
                  </a:solidFill>
                  <a:effectLst/>
                  <a:latin typeface="Helvetica" pitchFamily="2" charset="0"/>
                </a:rPr>
                <a:t> do </a:t>
              </a:r>
              <a:r>
                <a:rPr lang="en-MY" sz="800" b="0" i="0" dirty="0" err="1">
                  <a:solidFill>
                    <a:schemeClr val="bg1"/>
                  </a:solidFill>
                  <a:effectLst/>
                  <a:latin typeface="Helvetica" pitchFamily="2" charset="0"/>
                </a:rPr>
                <a:t>eiusmod</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tempor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incididunt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labore et dolore magna </a:t>
              </a:r>
              <a:r>
                <a:rPr lang="en-MY" sz="800" b="0" i="0" dirty="0" err="1">
                  <a:solidFill>
                    <a:schemeClr val="bg1"/>
                  </a:solidFill>
                  <a:effectLst/>
                  <a:latin typeface="Helvetica" pitchFamily="2" charset="0"/>
                </a:rPr>
                <a:t>aliqua</a:t>
              </a:r>
              <a:r>
                <a:rPr lang="en-MY" sz="800" b="0" i="0" dirty="0">
                  <a:solidFill>
                    <a:schemeClr val="bg1"/>
                  </a:solidFill>
                  <a:effectLst/>
                  <a:latin typeface="Helvetica" pitchFamily="2" charset="0"/>
                </a:rPr>
                <a:t>. Ut </a:t>
              </a:r>
              <a:r>
                <a:rPr lang="en-MY" sz="800" b="0" i="0" dirty="0" err="1">
                  <a:solidFill>
                    <a:schemeClr val="bg1"/>
                  </a:solidFill>
                  <a:effectLst/>
                  <a:latin typeface="Helvetica" pitchFamily="2" charset="0"/>
                </a:rPr>
                <a:t>enim</a:t>
              </a:r>
              <a:r>
                <a:rPr lang="en-MY" sz="800" b="0" i="0" dirty="0">
                  <a:solidFill>
                    <a:schemeClr val="bg1"/>
                  </a:solidFill>
                  <a:effectLst/>
                  <a:latin typeface="Helvetica" pitchFamily="2" charset="0"/>
                </a:rPr>
                <a:t> ad minim </a:t>
              </a:r>
              <a:r>
                <a:rPr lang="en-MY" sz="800" b="0" i="0" dirty="0" err="1">
                  <a:solidFill>
                    <a:schemeClr val="bg1"/>
                  </a:solidFill>
                  <a:effectLst/>
                  <a:latin typeface="Helvetica" pitchFamily="2" charset="0"/>
                </a:rPr>
                <a:t>veniam</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quis</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nostrud</a:t>
              </a:r>
              <a:r>
                <a:rPr lang="en-MY" sz="800" b="0" i="0" dirty="0">
                  <a:solidFill>
                    <a:schemeClr val="bg1"/>
                  </a:solidFill>
                  <a:effectLst/>
                  <a:latin typeface="Helvetica" pitchFamily="2" charset="0"/>
                </a:rPr>
                <a:t> exercitation </a:t>
              </a:r>
              <a:r>
                <a:rPr lang="en-MY" sz="800" b="0" i="0" dirty="0" err="1">
                  <a:solidFill>
                    <a:schemeClr val="bg1"/>
                  </a:solidFill>
                  <a:effectLst/>
                  <a:latin typeface="Helvetica" pitchFamily="2" charset="0"/>
                </a:rPr>
                <a:t>ullamco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laboris</a:t>
              </a:r>
              <a:r>
                <a:rPr lang="en-MY" sz="800" b="0" i="0" dirty="0">
                  <a:solidFill>
                    <a:schemeClr val="bg1"/>
                  </a:solidFill>
                  <a:effectLst/>
                  <a:latin typeface="Helvetica" pitchFamily="2" charset="0"/>
                </a:rPr>
                <a:t> nisi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aliquip</a:t>
              </a:r>
              <a:r>
                <a:rPr lang="en-MY" sz="800" b="0" i="0" dirty="0">
                  <a:solidFill>
                    <a:schemeClr val="bg1"/>
                  </a:solidFill>
                  <a:effectLst/>
                  <a:latin typeface="Helvetica" pitchFamily="2" charset="0"/>
                </a:rPr>
                <a:t> ex </a:t>
              </a:r>
              <a:r>
                <a:rPr lang="en-MY" sz="800" b="0" i="0" dirty="0" err="1">
                  <a:solidFill>
                    <a:schemeClr val="bg1"/>
                  </a:solidFill>
                  <a:effectLst/>
                  <a:latin typeface="Helvetica" pitchFamily="2" charset="0"/>
                </a:rPr>
                <a:t>ea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commodo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consequat</a:t>
              </a:r>
              <a:r>
                <a:rPr lang="en-MY" sz="800" b="0" i="0" dirty="0">
                  <a:solidFill>
                    <a:schemeClr val="bg1"/>
                  </a:solidFill>
                  <a:effectLst/>
                  <a:latin typeface="Helvetica" pitchFamily="2" charset="0"/>
                </a:rPr>
                <a:t>. Duis </a:t>
              </a:r>
              <a:r>
                <a:rPr lang="en-MY" sz="800" b="0" i="0" dirty="0" err="1">
                  <a:solidFill>
                    <a:schemeClr val="bg1"/>
                  </a:solidFill>
                  <a:effectLst/>
                  <a:latin typeface="Helvetica" pitchFamily="2" charset="0"/>
                </a:rPr>
                <a:t>aute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irure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reprehenderit</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voluptate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velit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esse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cillum</a:t>
              </a:r>
              <a:r>
                <a:rPr lang="en-MY" sz="800" b="0" i="0" dirty="0">
                  <a:solidFill>
                    <a:schemeClr val="bg1"/>
                  </a:solidFill>
                  <a:effectLst/>
                  <a:latin typeface="Helvetica" pitchFamily="2" charset="0"/>
                </a:rPr>
                <a:t> dolore </a:t>
              </a:r>
              <a:r>
                <a:rPr lang="en-MY" sz="800" b="0" i="0" dirty="0" err="1">
                  <a:solidFill>
                    <a:schemeClr val="bg1"/>
                  </a:solidFill>
                  <a:effectLst/>
                  <a:latin typeface="Helvetica" pitchFamily="2" charset="0"/>
                </a:rPr>
                <a:t>eu</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fugiat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nulla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pariatur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Excepteur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sint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occaecat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cupidatat</a:t>
              </a:r>
              <a:r>
                <a:rPr lang="en-MY" sz="800" b="0" i="0" dirty="0">
                  <a:solidFill>
                    <a:schemeClr val="bg1"/>
                  </a:solidFill>
                  <a:effectLst/>
                  <a:latin typeface="Helvetica" pitchFamily="2" charset="0"/>
                </a:rPr>
                <a:t> non </a:t>
              </a:r>
              <a:r>
                <a:rPr lang="en-MY" sz="800" b="0" i="0" dirty="0" err="1">
                  <a:solidFill>
                    <a:schemeClr val="bg1"/>
                  </a:solidFill>
                  <a:effectLst/>
                  <a:latin typeface="Helvetica" pitchFamily="2" charset="0"/>
                </a:rPr>
                <a:t>proident</a:t>
              </a:r>
              <a:r>
                <a:rPr lang="en-MY" sz="800" b="0" i="0" dirty="0">
                  <a:solidFill>
                    <a:schemeClr val="bg1"/>
                  </a:solidFill>
                  <a:effectLst/>
                  <a:latin typeface="Helvetica" pitchFamily="2" charset="0"/>
                </a:rPr>
                <a:t>, sunt in culpa qui </a:t>
              </a:r>
              <a:r>
                <a:rPr lang="en-MY" sz="800" b="0" i="0" dirty="0" err="1">
                  <a:solidFill>
                    <a:schemeClr val="bg1"/>
                  </a:solidFill>
                  <a:effectLst/>
                  <a:latin typeface="Helvetica" pitchFamily="2" charset="0"/>
                </a:rPr>
                <a:t>officia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deserunt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mollit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anim</a:t>
              </a:r>
              <a:r>
                <a:rPr lang="en-MY" sz="800" b="0" i="0" dirty="0">
                  <a:solidFill>
                    <a:schemeClr val="bg1"/>
                  </a:solidFill>
                  <a:effectLst/>
                  <a:latin typeface="Helvetica" pitchFamily="2" charset="0"/>
                </a:rPr>
                <a:t> id </a:t>
              </a:r>
              <a:r>
                <a:rPr lang="en-MY" sz="800" b="0" i="0" dirty="0" err="1">
                  <a:solidFill>
                    <a:schemeClr val="bg1"/>
                  </a:solidFill>
                  <a:effectLst/>
                  <a:latin typeface="Helvetica" pitchFamily="2" charset="0"/>
                </a:rPr>
                <a:t>est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laborum</a:t>
              </a:r>
              <a:r>
                <a:rPr lang="en-MY" sz="800" b="0" i="0" dirty="0">
                  <a:solidFill>
                    <a:schemeClr val="bg1"/>
                  </a:solidFill>
                  <a:effectLst/>
                  <a:latin typeface="Helvetica" pitchFamily="2" charset="0"/>
                </a:rPr>
                <a:t>.</a:t>
              </a:r>
              <a:endParaRPr lang="id-ID" sz="800" dirty="0">
                <a:solidFill>
                  <a:schemeClr val="bg1"/>
                </a:solidFill>
                <a:latin typeface="Helvetica" pitchFamily="2" charset="0"/>
                <a:ea typeface="Times New Roman" panose="02020603050405020304" pitchFamily="18" charset="0"/>
              </a:endParaRPr>
            </a:p>
          </p:txBody>
        </p:sp>
      </p:grpSp>
      <p:grpSp>
        <p:nvGrpSpPr>
          <p:cNvPr id="24" name="Group 23">
            <a:extLst>
              <a:ext uri="{FF2B5EF4-FFF2-40B4-BE49-F238E27FC236}">
                <a16:creationId xmlns:a16="http://schemas.microsoft.com/office/drawing/2014/main" id="{CFDBC91B-CE0E-4D91-840D-5BFC7DE8381C}"/>
              </a:ext>
            </a:extLst>
          </p:cNvPr>
          <p:cNvGrpSpPr/>
          <p:nvPr/>
        </p:nvGrpSpPr>
        <p:grpSpPr>
          <a:xfrm>
            <a:off x="4683125" y="1722727"/>
            <a:ext cx="2798763" cy="3756025"/>
            <a:chOff x="1346200" y="1985963"/>
            <a:chExt cx="2798763" cy="3756025"/>
          </a:xfrm>
        </p:grpSpPr>
        <p:sp>
          <p:nvSpPr>
            <p:cNvPr id="25" name="Rectangle 24">
              <a:extLst>
                <a:ext uri="{FF2B5EF4-FFF2-40B4-BE49-F238E27FC236}">
                  <a16:creationId xmlns:a16="http://schemas.microsoft.com/office/drawing/2014/main" id="{95FA8170-AF92-4253-BD9B-4F98A0466D99}"/>
                </a:ext>
              </a:extLst>
            </p:cNvPr>
            <p:cNvSpPr/>
            <p:nvPr/>
          </p:nvSpPr>
          <p:spPr>
            <a:xfrm>
              <a:off x="1346200" y="1985963"/>
              <a:ext cx="2798763" cy="3756025"/>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26" name="Rectangle 25">
              <a:extLst>
                <a:ext uri="{FF2B5EF4-FFF2-40B4-BE49-F238E27FC236}">
                  <a16:creationId xmlns:a16="http://schemas.microsoft.com/office/drawing/2014/main" id="{470E4957-DC09-43C4-904B-0851C23B64F8}"/>
                </a:ext>
              </a:extLst>
            </p:cNvPr>
            <p:cNvSpPr/>
            <p:nvPr/>
          </p:nvSpPr>
          <p:spPr>
            <a:xfrm>
              <a:off x="1346200" y="2768600"/>
              <a:ext cx="2798763" cy="1146175"/>
            </a:xfrm>
            <a:prstGeom prst="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27" name="TextBox 26">
              <a:extLst>
                <a:ext uri="{FF2B5EF4-FFF2-40B4-BE49-F238E27FC236}">
                  <a16:creationId xmlns:a16="http://schemas.microsoft.com/office/drawing/2014/main" id="{65F89D61-9862-4EC2-B38F-60B8D994C1DF}"/>
                </a:ext>
              </a:extLst>
            </p:cNvPr>
            <p:cNvSpPr txBox="1"/>
            <p:nvPr/>
          </p:nvSpPr>
          <p:spPr>
            <a:xfrm>
              <a:off x="1408905" y="2173288"/>
              <a:ext cx="2673350" cy="460375"/>
            </a:xfrm>
            <a:prstGeom prst="rect">
              <a:avLst/>
            </a:prstGeom>
            <a:noFill/>
          </p:spPr>
          <p:txBody>
            <a:bodyPr>
              <a:spAutoFit/>
            </a:bodyPr>
            <a:lstStyle/>
            <a:p>
              <a:pPr algn="ctr" eaLnBrk="1" fontAlgn="auto" hangingPunct="1">
                <a:lnSpc>
                  <a:spcPct val="150000"/>
                </a:lnSpc>
                <a:spcBef>
                  <a:spcPts val="1800"/>
                </a:spcBef>
                <a:spcAft>
                  <a:spcPts val="1800"/>
                </a:spcAft>
                <a:defRPr/>
              </a:pPr>
              <a:r>
                <a:rPr lang="en-US" b="1" dirty="0">
                  <a:solidFill>
                    <a:schemeClr val="bg1"/>
                  </a:solidFill>
                  <a:latin typeface="Helvetica" pitchFamily="2" charset="0"/>
                  <a:ea typeface="Times New Roman" panose="02020603050405020304" pitchFamily="18" charset="0"/>
                </a:rPr>
                <a:t>Lorem Ipsum</a:t>
              </a:r>
              <a:endParaRPr lang="id-ID" b="1" dirty="0">
                <a:solidFill>
                  <a:schemeClr val="bg1"/>
                </a:solidFill>
                <a:latin typeface="Helvetica" pitchFamily="2" charset="0"/>
                <a:ea typeface="Times New Roman" panose="02020603050405020304" pitchFamily="18" charset="0"/>
              </a:endParaRPr>
            </a:p>
          </p:txBody>
        </p:sp>
        <p:grpSp>
          <p:nvGrpSpPr>
            <p:cNvPr id="28" name="Group 36">
              <a:extLst>
                <a:ext uri="{FF2B5EF4-FFF2-40B4-BE49-F238E27FC236}">
                  <a16:creationId xmlns:a16="http://schemas.microsoft.com/office/drawing/2014/main" id="{E7C7E6DF-7DB9-462C-9E8E-37EC24B9DF2E}"/>
                </a:ext>
              </a:extLst>
            </p:cNvPr>
            <p:cNvGrpSpPr>
              <a:grpSpLocks/>
            </p:cNvGrpSpPr>
            <p:nvPr/>
          </p:nvGrpSpPr>
          <p:grpSpPr bwMode="auto">
            <a:xfrm>
              <a:off x="1895850" y="2846386"/>
              <a:ext cx="1589923" cy="664564"/>
              <a:chOff x="4284600" y="2798028"/>
              <a:chExt cx="1774951" cy="741573"/>
            </a:xfrm>
          </p:grpSpPr>
          <p:sp>
            <p:nvSpPr>
              <p:cNvPr id="33" name="TextBox 32">
                <a:extLst>
                  <a:ext uri="{FF2B5EF4-FFF2-40B4-BE49-F238E27FC236}">
                    <a16:creationId xmlns:a16="http://schemas.microsoft.com/office/drawing/2014/main" id="{42C2CF88-057D-4443-9D6E-257B372ADAA7}"/>
                  </a:ext>
                </a:extLst>
              </p:cNvPr>
              <p:cNvSpPr txBox="1"/>
              <p:nvPr/>
            </p:nvSpPr>
            <p:spPr>
              <a:xfrm>
                <a:off x="4284600" y="2798028"/>
                <a:ext cx="1774951" cy="652538"/>
              </a:xfrm>
              <a:prstGeom prst="rect">
                <a:avLst/>
              </a:prstGeom>
              <a:noFill/>
            </p:spPr>
            <p:txBody>
              <a:bodyPr wrap="none">
                <a:spAutoFit/>
              </a:bodyPr>
              <a:lstStyle/>
              <a:p>
                <a:pPr algn="ctr" eaLnBrk="1" fontAlgn="auto" hangingPunct="1">
                  <a:spcBef>
                    <a:spcPts val="0"/>
                  </a:spcBef>
                  <a:spcAft>
                    <a:spcPts val="0"/>
                  </a:spcAft>
                  <a:defRPr/>
                </a:pPr>
                <a:r>
                  <a:rPr lang="en-US" sz="3200" b="1" baseline="30000" dirty="0">
                    <a:solidFill>
                      <a:schemeClr val="bg1"/>
                    </a:solidFill>
                    <a:latin typeface="+mj-lt"/>
                  </a:rPr>
                  <a:t>Lorem Ipsum</a:t>
                </a:r>
                <a:endParaRPr lang="en-US" sz="1200" b="1" dirty="0">
                  <a:solidFill>
                    <a:schemeClr val="bg1"/>
                  </a:solidFill>
                  <a:latin typeface="+mj-lt"/>
                </a:endParaRPr>
              </a:p>
            </p:txBody>
          </p:sp>
          <p:sp>
            <p:nvSpPr>
              <p:cNvPr id="34" name="TextBox 38">
                <a:extLst>
                  <a:ext uri="{FF2B5EF4-FFF2-40B4-BE49-F238E27FC236}">
                    <a16:creationId xmlns:a16="http://schemas.microsoft.com/office/drawing/2014/main" id="{033C0C3A-B4A5-4632-B162-03B57F5677B5}"/>
                  </a:ext>
                </a:extLst>
              </p:cNvPr>
              <p:cNvSpPr txBox="1">
                <a:spLocks noChangeArrowheads="1"/>
              </p:cNvSpPr>
              <p:nvPr/>
            </p:nvSpPr>
            <p:spPr bwMode="auto">
              <a:xfrm>
                <a:off x="4486275" y="3161843"/>
                <a:ext cx="1371600" cy="377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fontAlgn="base">
                  <a:spcBef>
                    <a:spcPct val="0"/>
                  </a:spcBef>
                  <a:spcAft>
                    <a:spcPct val="0"/>
                  </a:spcAft>
                  <a:defRPr>
                    <a:solidFill>
                      <a:schemeClr val="tx1"/>
                    </a:solidFill>
                    <a:latin typeface="Roboto" panose="02000000000000000000" pitchFamily="2" charset="0"/>
                  </a:defRPr>
                </a:lvl6pPr>
                <a:lvl7pPr marL="2971800" indent="-228600" fontAlgn="base">
                  <a:spcBef>
                    <a:spcPct val="0"/>
                  </a:spcBef>
                  <a:spcAft>
                    <a:spcPct val="0"/>
                  </a:spcAft>
                  <a:defRPr>
                    <a:solidFill>
                      <a:schemeClr val="tx1"/>
                    </a:solidFill>
                    <a:latin typeface="Roboto" panose="02000000000000000000" pitchFamily="2" charset="0"/>
                  </a:defRPr>
                </a:lvl7pPr>
                <a:lvl8pPr marL="3429000" indent="-228600" fontAlgn="base">
                  <a:spcBef>
                    <a:spcPct val="0"/>
                  </a:spcBef>
                  <a:spcAft>
                    <a:spcPct val="0"/>
                  </a:spcAft>
                  <a:defRPr>
                    <a:solidFill>
                      <a:schemeClr val="tx1"/>
                    </a:solidFill>
                    <a:latin typeface="Roboto" panose="02000000000000000000" pitchFamily="2" charset="0"/>
                  </a:defRPr>
                </a:lvl8pPr>
                <a:lvl9pPr marL="3886200" indent="-228600" fontAlgn="base">
                  <a:spcBef>
                    <a:spcPct val="0"/>
                  </a:spcBef>
                  <a:spcAft>
                    <a:spcPct val="0"/>
                  </a:spcAft>
                  <a:defRPr>
                    <a:solidFill>
                      <a:schemeClr val="tx1"/>
                    </a:solidFill>
                    <a:latin typeface="Roboto" panose="02000000000000000000" pitchFamily="2" charset="0"/>
                  </a:defRPr>
                </a:lvl9pPr>
              </a:lstStyle>
              <a:p>
                <a:pPr algn="ctr" eaLnBrk="1" hangingPunct="1">
                  <a:lnSpc>
                    <a:spcPct val="150000"/>
                  </a:lnSpc>
                  <a:spcBef>
                    <a:spcPts val="1800"/>
                  </a:spcBef>
                  <a:spcAft>
                    <a:spcPts val="1800"/>
                  </a:spcAft>
                </a:pPr>
                <a:r>
                  <a:rPr lang="en-US" altLang="en-US" sz="1200" i="1" dirty="0" err="1">
                    <a:solidFill>
                      <a:schemeClr val="bg1"/>
                    </a:solidFill>
                    <a:cs typeface="Times New Roman" panose="02020603050405020304" pitchFamily="18" charset="0"/>
                  </a:rPr>
                  <a:t>xxxxxxxxxx</a:t>
                </a:r>
                <a:endParaRPr lang="id-ID" altLang="en-US" sz="1200" i="1" dirty="0">
                  <a:solidFill>
                    <a:schemeClr val="bg1"/>
                  </a:solidFill>
                  <a:cs typeface="Times New Roman" panose="02020603050405020304" pitchFamily="18" charset="0"/>
                </a:endParaRPr>
              </a:p>
            </p:txBody>
          </p:sp>
        </p:grpSp>
        <p:sp>
          <p:nvSpPr>
            <p:cNvPr id="29" name="TextBox 28">
              <a:extLst>
                <a:ext uri="{FF2B5EF4-FFF2-40B4-BE49-F238E27FC236}">
                  <a16:creationId xmlns:a16="http://schemas.microsoft.com/office/drawing/2014/main" id="{DF064DA1-AADB-4B75-99E8-3B72EDC7FE9B}"/>
                </a:ext>
              </a:extLst>
            </p:cNvPr>
            <p:cNvSpPr txBox="1"/>
            <p:nvPr/>
          </p:nvSpPr>
          <p:spPr>
            <a:xfrm>
              <a:off x="1473993" y="3914775"/>
              <a:ext cx="2543175" cy="1731756"/>
            </a:xfrm>
            <a:prstGeom prst="rect">
              <a:avLst/>
            </a:prstGeom>
            <a:noFill/>
          </p:spPr>
          <p:txBody>
            <a:bodyPr>
              <a:spAutoFit/>
            </a:bodyPr>
            <a:lstStyle/>
            <a:p>
              <a:pPr algn="ctr" eaLnBrk="1" fontAlgn="auto" hangingPunct="1">
                <a:lnSpc>
                  <a:spcPct val="150000"/>
                </a:lnSpc>
                <a:spcBef>
                  <a:spcPts val="1800"/>
                </a:spcBef>
                <a:spcAft>
                  <a:spcPts val="1800"/>
                </a:spcAft>
                <a:defRPr/>
              </a:pPr>
              <a:r>
                <a:rPr lang="en-MY" sz="800" b="0" i="0" dirty="0">
                  <a:solidFill>
                    <a:schemeClr val="bg1"/>
                  </a:solidFill>
                  <a:effectLst/>
                  <a:latin typeface="Helvetica" pitchFamily="2" charset="0"/>
                </a:rPr>
                <a:t>Lorem ipsum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sit </a:t>
              </a:r>
              <a:r>
                <a:rPr lang="en-MY" sz="800" b="0" i="0" dirty="0" err="1">
                  <a:solidFill>
                    <a:schemeClr val="bg1"/>
                  </a:solidFill>
                  <a:effectLst/>
                  <a:latin typeface="Helvetica" pitchFamily="2" charset="0"/>
                </a:rPr>
                <a:t>amet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consectetur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adipiscing</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sed</a:t>
              </a:r>
              <a:r>
                <a:rPr lang="en-MY" sz="800" b="0" i="0" dirty="0">
                  <a:solidFill>
                    <a:schemeClr val="bg1"/>
                  </a:solidFill>
                  <a:effectLst/>
                  <a:latin typeface="Helvetica" pitchFamily="2" charset="0"/>
                </a:rPr>
                <a:t> do </a:t>
              </a:r>
              <a:r>
                <a:rPr lang="en-MY" sz="800" b="0" i="0" dirty="0" err="1">
                  <a:solidFill>
                    <a:schemeClr val="bg1"/>
                  </a:solidFill>
                  <a:effectLst/>
                  <a:latin typeface="Helvetica" pitchFamily="2" charset="0"/>
                </a:rPr>
                <a:t>eiusmod</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tempor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incididunt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labore et dolore magna </a:t>
              </a:r>
              <a:r>
                <a:rPr lang="en-MY" sz="800" b="0" i="0" dirty="0" err="1">
                  <a:solidFill>
                    <a:schemeClr val="bg1"/>
                  </a:solidFill>
                  <a:effectLst/>
                  <a:latin typeface="Helvetica" pitchFamily="2" charset="0"/>
                </a:rPr>
                <a:t>aliqua</a:t>
              </a:r>
              <a:r>
                <a:rPr lang="en-MY" sz="800" b="0" i="0" dirty="0">
                  <a:solidFill>
                    <a:schemeClr val="bg1"/>
                  </a:solidFill>
                  <a:effectLst/>
                  <a:latin typeface="Helvetica" pitchFamily="2" charset="0"/>
                </a:rPr>
                <a:t>. Ut </a:t>
              </a:r>
              <a:r>
                <a:rPr lang="en-MY" sz="800" b="0" i="0" dirty="0" err="1">
                  <a:solidFill>
                    <a:schemeClr val="bg1"/>
                  </a:solidFill>
                  <a:effectLst/>
                  <a:latin typeface="Helvetica" pitchFamily="2" charset="0"/>
                </a:rPr>
                <a:t>enim</a:t>
              </a:r>
              <a:r>
                <a:rPr lang="en-MY" sz="800" b="0" i="0" dirty="0">
                  <a:solidFill>
                    <a:schemeClr val="bg1"/>
                  </a:solidFill>
                  <a:effectLst/>
                  <a:latin typeface="Helvetica" pitchFamily="2" charset="0"/>
                </a:rPr>
                <a:t> ad minim </a:t>
              </a:r>
              <a:r>
                <a:rPr lang="en-MY" sz="800" b="0" i="0" dirty="0" err="1">
                  <a:solidFill>
                    <a:schemeClr val="bg1"/>
                  </a:solidFill>
                  <a:effectLst/>
                  <a:latin typeface="Helvetica" pitchFamily="2" charset="0"/>
                </a:rPr>
                <a:t>veniam</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quis</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nostrud</a:t>
              </a:r>
              <a:r>
                <a:rPr lang="en-MY" sz="800" b="0" i="0" dirty="0">
                  <a:solidFill>
                    <a:schemeClr val="bg1"/>
                  </a:solidFill>
                  <a:effectLst/>
                  <a:latin typeface="Helvetica" pitchFamily="2" charset="0"/>
                </a:rPr>
                <a:t> exercitation </a:t>
              </a:r>
              <a:r>
                <a:rPr lang="en-MY" sz="800" b="0" i="0" dirty="0" err="1">
                  <a:solidFill>
                    <a:schemeClr val="bg1"/>
                  </a:solidFill>
                  <a:effectLst/>
                  <a:latin typeface="Helvetica" pitchFamily="2" charset="0"/>
                </a:rPr>
                <a:t>ullamco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laboris</a:t>
              </a:r>
              <a:r>
                <a:rPr lang="en-MY" sz="800" b="0" i="0" dirty="0">
                  <a:solidFill>
                    <a:schemeClr val="bg1"/>
                  </a:solidFill>
                  <a:effectLst/>
                  <a:latin typeface="Helvetica" pitchFamily="2" charset="0"/>
                </a:rPr>
                <a:t> nisi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aliquip</a:t>
              </a:r>
              <a:r>
                <a:rPr lang="en-MY" sz="800" b="0" i="0" dirty="0">
                  <a:solidFill>
                    <a:schemeClr val="bg1"/>
                  </a:solidFill>
                  <a:effectLst/>
                  <a:latin typeface="Helvetica" pitchFamily="2" charset="0"/>
                </a:rPr>
                <a:t> ex </a:t>
              </a:r>
              <a:r>
                <a:rPr lang="en-MY" sz="800" b="0" i="0" dirty="0" err="1">
                  <a:solidFill>
                    <a:schemeClr val="bg1"/>
                  </a:solidFill>
                  <a:effectLst/>
                  <a:latin typeface="Helvetica" pitchFamily="2" charset="0"/>
                </a:rPr>
                <a:t>ea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commodo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consequat</a:t>
              </a:r>
              <a:r>
                <a:rPr lang="en-MY" sz="800" b="0" i="0" dirty="0">
                  <a:solidFill>
                    <a:schemeClr val="bg1"/>
                  </a:solidFill>
                  <a:effectLst/>
                  <a:latin typeface="Helvetica" pitchFamily="2" charset="0"/>
                </a:rPr>
                <a:t>. Duis </a:t>
              </a:r>
              <a:r>
                <a:rPr lang="en-MY" sz="800" b="0" i="0" dirty="0" err="1">
                  <a:solidFill>
                    <a:schemeClr val="bg1"/>
                  </a:solidFill>
                  <a:effectLst/>
                  <a:latin typeface="Helvetica" pitchFamily="2" charset="0"/>
                </a:rPr>
                <a:t>aute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irure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reprehenderit</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voluptate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velit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esse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cillum</a:t>
              </a:r>
              <a:r>
                <a:rPr lang="en-MY" sz="800" b="0" i="0" dirty="0">
                  <a:solidFill>
                    <a:schemeClr val="bg1"/>
                  </a:solidFill>
                  <a:effectLst/>
                  <a:latin typeface="Helvetica" pitchFamily="2" charset="0"/>
                </a:rPr>
                <a:t> dolore </a:t>
              </a:r>
              <a:r>
                <a:rPr lang="en-MY" sz="800" b="0" i="0" dirty="0" err="1">
                  <a:solidFill>
                    <a:schemeClr val="bg1"/>
                  </a:solidFill>
                  <a:effectLst/>
                  <a:latin typeface="Helvetica" pitchFamily="2" charset="0"/>
                </a:rPr>
                <a:t>eu</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fugiat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nulla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pariatur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Excepteur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sint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occaecat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cupidatat</a:t>
              </a:r>
              <a:r>
                <a:rPr lang="en-MY" sz="800" b="0" i="0" dirty="0">
                  <a:solidFill>
                    <a:schemeClr val="bg1"/>
                  </a:solidFill>
                  <a:effectLst/>
                  <a:latin typeface="Helvetica" pitchFamily="2" charset="0"/>
                </a:rPr>
                <a:t> non </a:t>
              </a:r>
              <a:r>
                <a:rPr lang="en-MY" sz="800" b="0" i="0" dirty="0" err="1">
                  <a:solidFill>
                    <a:schemeClr val="bg1"/>
                  </a:solidFill>
                  <a:effectLst/>
                  <a:latin typeface="Helvetica" pitchFamily="2" charset="0"/>
                </a:rPr>
                <a:t>proident</a:t>
              </a:r>
              <a:r>
                <a:rPr lang="en-MY" sz="800" b="0" i="0" dirty="0">
                  <a:solidFill>
                    <a:schemeClr val="bg1"/>
                  </a:solidFill>
                  <a:effectLst/>
                  <a:latin typeface="Helvetica" pitchFamily="2" charset="0"/>
                </a:rPr>
                <a:t>, sunt in culpa qui </a:t>
              </a:r>
              <a:r>
                <a:rPr lang="en-MY" sz="800" b="0" i="0" dirty="0" err="1">
                  <a:solidFill>
                    <a:schemeClr val="bg1"/>
                  </a:solidFill>
                  <a:effectLst/>
                  <a:latin typeface="Helvetica" pitchFamily="2" charset="0"/>
                </a:rPr>
                <a:t>officia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deserunt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mollit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anim</a:t>
              </a:r>
              <a:r>
                <a:rPr lang="en-MY" sz="800" b="0" i="0" dirty="0">
                  <a:solidFill>
                    <a:schemeClr val="bg1"/>
                  </a:solidFill>
                  <a:effectLst/>
                  <a:latin typeface="Helvetica" pitchFamily="2" charset="0"/>
                </a:rPr>
                <a:t> id </a:t>
              </a:r>
              <a:r>
                <a:rPr lang="en-MY" sz="800" b="0" i="0" dirty="0" err="1">
                  <a:solidFill>
                    <a:schemeClr val="bg1"/>
                  </a:solidFill>
                  <a:effectLst/>
                  <a:latin typeface="Helvetica" pitchFamily="2" charset="0"/>
                </a:rPr>
                <a:t>est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laborum</a:t>
              </a:r>
              <a:r>
                <a:rPr lang="en-MY" sz="800" b="0" i="0" dirty="0">
                  <a:solidFill>
                    <a:schemeClr val="bg1"/>
                  </a:solidFill>
                  <a:effectLst/>
                  <a:latin typeface="Helvetica" pitchFamily="2" charset="0"/>
                </a:rPr>
                <a:t>.</a:t>
              </a:r>
              <a:endParaRPr lang="id-ID" sz="800" dirty="0">
                <a:solidFill>
                  <a:schemeClr val="bg1"/>
                </a:solidFill>
                <a:latin typeface="Helvetica" pitchFamily="2" charset="0"/>
                <a:ea typeface="Times New Roman" panose="02020603050405020304" pitchFamily="18" charset="0"/>
              </a:endParaRPr>
            </a:p>
          </p:txBody>
        </p:sp>
      </p:grpSp>
      <p:grpSp>
        <p:nvGrpSpPr>
          <p:cNvPr id="57" name="Group 56">
            <a:extLst>
              <a:ext uri="{FF2B5EF4-FFF2-40B4-BE49-F238E27FC236}">
                <a16:creationId xmlns:a16="http://schemas.microsoft.com/office/drawing/2014/main" id="{A44E7541-0778-4CA8-A671-28100D283D8F}"/>
              </a:ext>
            </a:extLst>
          </p:cNvPr>
          <p:cNvGrpSpPr/>
          <p:nvPr/>
        </p:nvGrpSpPr>
        <p:grpSpPr>
          <a:xfrm>
            <a:off x="8020050" y="1722727"/>
            <a:ext cx="2798763" cy="3756025"/>
            <a:chOff x="1346200" y="1985963"/>
            <a:chExt cx="2798763" cy="3756025"/>
          </a:xfrm>
        </p:grpSpPr>
        <p:sp>
          <p:nvSpPr>
            <p:cNvPr id="58" name="Rectangle 57">
              <a:extLst>
                <a:ext uri="{FF2B5EF4-FFF2-40B4-BE49-F238E27FC236}">
                  <a16:creationId xmlns:a16="http://schemas.microsoft.com/office/drawing/2014/main" id="{B7CE4814-E1CD-4819-84EF-47F18D517ED7}"/>
                </a:ext>
              </a:extLst>
            </p:cNvPr>
            <p:cNvSpPr/>
            <p:nvPr/>
          </p:nvSpPr>
          <p:spPr>
            <a:xfrm>
              <a:off x="1346200" y="1985963"/>
              <a:ext cx="2798763" cy="3756025"/>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59" name="Rectangle 58">
              <a:extLst>
                <a:ext uri="{FF2B5EF4-FFF2-40B4-BE49-F238E27FC236}">
                  <a16:creationId xmlns:a16="http://schemas.microsoft.com/office/drawing/2014/main" id="{6CA9919E-ED50-42A3-A752-8736C72EA9E7}"/>
                </a:ext>
              </a:extLst>
            </p:cNvPr>
            <p:cNvSpPr/>
            <p:nvPr/>
          </p:nvSpPr>
          <p:spPr>
            <a:xfrm>
              <a:off x="1346200" y="2768600"/>
              <a:ext cx="2798763" cy="1146175"/>
            </a:xfrm>
            <a:prstGeom prst="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200">
                <a:solidFill>
                  <a:schemeClr val="bg1"/>
                </a:solidFill>
              </a:endParaRPr>
            </a:p>
          </p:txBody>
        </p:sp>
        <p:sp>
          <p:nvSpPr>
            <p:cNvPr id="60" name="TextBox 59">
              <a:extLst>
                <a:ext uri="{FF2B5EF4-FFF2-40B4-BE49-F238E27FC236}">
                  <a16:creationId xmlns:a16="http://schemas.microsoft.com/office/drawing/2014/main" id="{5C8D786C-0205-40FB-A2F2-6321AED69008}"/>
                </a:ext>
              </a:extLst>
            </p:cNvPr>
            <p:cNvSpPr txBox="1"/>
            <p:nvPr/>
          </p:nvSpPr>
          <p:spPr>
            <a:xfrm>
              <a:off x="1408905" y="2173288"/>
              <a:ext cx="2673350" cy="460375"/>
            </a:xfrm>
            <a:prstGeom prst="rect">
              <a:avLst/>
            </a:prstGeom>
            <a:noFill/>
          </p:spPr>
          <p:txBody>
            <a:bodyPr>
              <a:spAutoFit/>
            </a:bodyPr>
            <a:lstStyle/>
            <a:p>
              <a:pPr algn="ctr" eaLnBrk="1" fontAlgn="auto" hangingPunct="1">
                <a:lnSpc>
                  <a:spcPct val="150000"/>
                </a:lnSpc>
                <a:spcBef>
                  <a:spcPts val="1800"/>
                </a:spcBef>
                <a:spcAft>
                  <a:spcPts val="1800"/>
                </a:spcAft>
                <a:defRPr/>
              </a:pPr>
              <a:r>
                <a:rPr lang="en-US" b="1" dirty="0">
                  <a:solidFill>
                    <a:schemeClr val="bg1"/>
                  </a:solidFill>
                  <a:latin typeface="Helvetica" pitchFamily="2" charset="0"/>
                  <a:ea typeface="Times New Roman" panose="02020603050405020304" pitchFamily="18" charset="0"/>
                </a:rPr>
                <a:t>Lorem Ipsum</a:t>
              </a:r>
              <a:endParaRPr lang="id-ID" b="1" dirty="0">
                <a:solidFill>
                  <a:schemeClr val="bg1"/>
                </a:solidFill>
                <a:latin typeface="Helvetica" pitchFamily="2" charset="0"/>
                <a:ea typeface="Times New Roman" panose="02020603050405020304" pitchFamily="18" charset="0"/>
              </a:endParaRPr>
            </a:p>
          </p:txBody>
        </p:sp>
        <p:grpSp>
          <p:nvGrpSpPr>
            <p:cNvPr id="61" name="Group 36">
              <a:extLst>
                <a:ext uri="{FF2B5EF4-FFF2-40B4-BE49-F238E27FC236}">
                  <a16:creationId xmlns:a16="http://schemas.microsoft.com/office/drawing/2014/main" id="{6C94F34D-3E5B-42D7-A68C-FDDFDAE6D021}"/>
                </a:ext>
              </a:extLst>
            </p:cNvPr>
            <p:cNvGrpSpPr>
              <a:grpSpLocks/>
            </p:cNvGrpSpPr>
            <p:nvPr/>
          </p:nvGrpSpPr>
          <p:grpSpPr bwMode="auto">
            <a:xfrm>
              <a:off x="1895848" y="2846388"/>
              <a:ext cx="1589923" cy="629306"/>
              <a:chOff x="4284597" y="2798028"/>
              <a:chExt cx="1774951" cy="702229"/>
            </a:xfrm>
          </p:grpSpPr>
          <p:sp>
            <p:nvSpPr>
              <p:cNvPr id="66" name="TextBox 65">
                <a:extLst>
                  <a:ext uri="{FF2B5EF4-FFF2-40B4-BE49-F238E27FC236}">
                    <a16:creationId xmlns:a16="http://schemas.microsoft.com/office/drawing/2014/main" id="{BD6CC530-9420-41D0-9C3A-5E5F90B55608}"/>
                  </a:ext>
                </a:extLst>
              </p:cNvPr>
              <p:cNvSpPr txBox="1"/>
              <p:nvPr/>
            </p:nvSpPr>
            <p:spPr>
              <a:xfrm>
                <a:off x="4284597" y="2798028"/>
                <a:ext cx="1774951" cy="652538"/>
              </a:xfrm>
              <a:prstGeom prst="rect">
                <a:avLst/>
              </a:prstGeom>
              <a:noFill/>
            </p:spPr>
            <p:txBody>
              <a:bodyPr wrap="none">
                <a:spAutoFit/>
              </a:bodyPr>
              <a:lstStyle/>
              <a:p>
                <a:pPr algn="ctr" eaLnBrk="1" fontAlgn="auto" hangingPunct="1">
                  <a:spcBef>
                    <a:spcPts val="0"/>
                  </a:spcBef>
                  <a:spcAft>
                    <a:spcPts val="0"/>
                  </a:spcAft>
                  <a:defRPr/>
                </a:pPr>
                <a:r>
                  <a:rPr lang="en-US" sz="3200" b="1" baseline="30000" dirty="0">
                    <a:solidFill>
                      <a:schemeClr val="bg1"/>
                    </a:solidFill>
                    <a:latin typeface="+mj-lt"/>
                  </a:rPr>
                  <a:t>Lorem Ipsum</a:t>
                </a:r>
                <a:endParaRPr lang="en-US" sz="1200" b="1" dirty="0">
                  <a:solidFill>
                    <a:schemeClr val="bg1"/>
                  </a:solidFill>
                  <a:latin typeface="+mj-lt"/>
                </a:endParaRPr>
              </a:p>
            </p:txBody>
          </p:sp>
          <p:sp>
            <p:nvSpPr>
              <p:cNvPr id="67" name="TextBox 38">
                <a:extLst>
                  <a:ext uri="{FF2B5EF4-FFF2-40B4-BE49-F238E27FC236}">
                    <a16:creationId xmlns:a16="http://schemas.microsoft.com/office/drawing/2014/main" id="{C0F43024-FC31-4E50-BE38-93C230445D66}"/>
                  </a:ext>
                </a:extLst>
              </p:cNvPr>
              <p:cNvSpPr txBox="1">
                <a:spLocks noChangeArrowheads="1"/>
              </p:cNvSpPr>
              <p:nvPr/>
            </p:nvSpPr>
            <p:spPr bwMode="auto">
              <a:xfrm>
                <a:off x="4486276" y="3122499"/>
                <a:ext cx="1371600" cy="377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fontAlgn="base">
                  <a:spcBef>
                    <a:spcPct val="0"/>
                  </a:spcBef>
                  <a:spcAft>
                    <a:spcPct val="0"/>
                  </a:spcAft>
                  <a:defRPr>
                    <a:solidFill>
                      <a:schemeClr val="tx1"/>
                    </a:solidFill>
                    <a:latin typeface="Roboto" panose="02000000000000000000" pitchFamily="2" charset="0"/>
                  </a:defRPr>
                </a:lvl6pPr>
                <a:lvl7pPr marL="2971800" indent="-228600" fontAlgn="base">
                  <a:spcBef>
                    <a:spcPct val="0"/>
                  </a:spcBef>
                  <a:spcAft>
                    <a:spcPct val="0"/>
                  </a:spcAft>
                  <a:defRPr>
                    <a:solidFill>
                      <a:schemeClr val="tx1"/>
                    </a:solidFill>
                    <a:latin typeface="Roboto" panose="02000000000000000000" pitchFamily="2" charset="0"/>
                  </a:defRPr>
                </a:lvl7pPr>
                <a:lvl8pPr marL="3429000" indent="-228600" fontAlgn="base">
                  <a:spcBef>
                    <a:spcPct val="0"/>
                  </a:spcBef>
                  <a:spcAft>
                    <a:spcPct val="0"/>
                  </a:spcAft>
                  <a:defRPr>
                    <a:solidFill>
                      <a:schemeClr val="tx1"/>
                    </a:solidFill>
                    <a:latin typeface="Roboto" panose="02000000000000000000" pitchFamily="2" charset="0"/>
                  </a:defRPr>
                </a:lvl8pPr>
                <a:lvl9pPr marL="3886200" indent="-228600" fontAlgn="base">
                  <a:spcBef>
                    <a:spcPct val="0"/>
                  </a:spcBef>
                  <a:spcAft>
                    <a:spcPct val="0"/>
                  </a:spcAft>
                  <a:defRPr>
                    <a:solidFill>
                      <a:schemeClr val="tx1"/>
                    </a:solidFill>
                    <a:latin typeface="Roboto" panose="02000000000000000000" pitchFamily="2" charset="0"/>
                  </a:defRPr>
                </a:lvl9pPr>
              </a:lstStyle>
              <a:p>
                <a:pPr algn="ctr" eaLnBrk="1" hangingPunct="1">
                  <a:lnSpc>
                    <a:spcPct val="150000"/>
                  </a:lnSpc>
                  <a:spcBef>
                    <a:spcPts val="1800"/>
                  </a:spcBef>
                  <a:spcAft>
                    <a:spcPts val="1800"/>
                  </a:spcAft>
                </a:pPr>
                <a:r>
                  <a:rPr lang="en-US" altLang="en-US" sz="1200" i="1" dirty="0" err="1">
                    <a:solidFill>
                      <a:schemeClr val="bg1"/>
                    </a:solidFill>
                    <a:cs typeface="Times New Roman" panose="02020603050405020304" pitchFamily="18" charset="0"/>
                  </a:rPr>
                  <a:t>xxxxxxxxxx</a:t>
                </a:r>
                <a:endParaRPr lang="id-ID" altLang="en-US" sz="1200" i="1" dirty="0">
                  <a:solidFill>
                    <a:schemeClr val="bg1"/>
                  </a:solidFill>
                  <a:cs typeface="Times New Roman" panose="02020603050405020304" pitchFamily="18" charset="0"/>
                </a:endParaRPr>
              </a:p>
            </p:txBody>
          </p:sp>
        </p:grpSp>
        <p:sp>
          <p:nvSpPr>
            <p:cNvPr id="62" name="TextBox 61">
              <a:extLst>
                <a:ext uri="{FF2B5EF4-FFF2-40B4-BE49-F238E27FC236}">
                  <a16:creationId xmlns:a16="http://schemas.microsoft.com/office/drawing/2014/main" id="{319C76EA-213D-47B1-B7A6-3FDF9F58F686}"/>
                </a:ext>
              </a:extLst>
            </p:cNvPr>
            <p:cNvSpPr txBox="1"/>
            <p:nvPr/>
          </p:nvSpPr>
          <p:spPr>
            <a:xfrm>
              <a:off x="1473993" y="3914775"/>
              <a:ext cx="2543175" cy="1731756"/>
            </a:xfrm>
            <a:prstGeom prst="rect">
              <a:avLst/>
            </a:prstGeom>
            <a:noFill/>
          </p:spPr>
          <p:txBody>
            <a:bodyPr>
              <a:spAutoFit/>
            </a:bodyPr>
            <a:lstStyle/>
            <a:p>
              <a:pPr algn="ctr" eaLnBrk="1" fontAlgn="auto" hangingPunct="1">
                <a:lnSpc>
                  <a:spcPct val="150000"/>
                </a:lnSpc>
                <a:spcBef>
                  <a:spcPts val="1800"/>
                </a:spcBef>
                <a:spcAft>
                  <a:spcPts val="1800"/>
                </a:spcAft>
                <a:defRPr/>
              </a:pPr>
              <a:r>
                <a:rPr lang="en-MY" sz="800" b="0" i="0" dirty="0">
                  <a:solidFill>
                    <a:schemeClr val="bg1"/>
                  </a:solidFill>
                  <a:effectLst/>
                  <a:latin typeface="Helvetica" pitchFamily="2" charset="0"/>
                </a:rPr>
                <a:t>Lorem ipsum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sit </a:t>
              </a:r>
              <a:r>
                <a:rPr lang="en-MY" sz="800" b="0" i="0" dirty="0" err="1">
                  <a:solidFill>
                    <a:schemeClr val="bg1"/>
                  </a:solidFill>
                  <a:effectLst/>
                  <a:latin typeface="Helvetica" pitchFamily="2" charset="0"/>
                </a:rPr>
                <a:t>amet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consectetur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adipiscing</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sed</a:t>
              </a:r>
              <a:r>
                <a:rPr lang="en-MY" sz="800" b="0" i="0" dirty="0">
                  <a:solidFill>
                    <a:schemeClr val="bg1"/>
                  </a:solidFill>
                  <a:effectLst/>
                  <a:latin typeface="Helvetica" pitchFamily="2" charset="0"/>
                </a:rPr>
                <a:t> do </a:t>
              </a:r>
              <a:r>
                <a:rPr lang="en-MY" sz="800" b="0" i="0" dirty="0" err="1">
                  <a:solidFill>
                    <a:schemeClr val="bg1"/>
                  </a:solidFill>
                  <a:effectLst/>
                  <a:latin typeface="Helvetica" pitchFamily="2" charset="0"/>
                </a:rPr>
                <a:t>eiusmod</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tempor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incididunt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labore et dolore magna </a:t>
              </a:r>
              <a:r>
                <a:rPr lang="en-MY" sz="800" b="0" i="0" dirty="0" err="1">
                  <a:solidFill>
                    <a:schemeClr val="bg1"/>
                  </a:solidFill>
                  <a:effectLst/>
                  <a:latin typeface="Helvetica" pitchFamily="2" charset="0"/>
                </a:rPr>
                <a:t>aliqua</a:t>
              </a:r>
              <a:r>
                <a:rPr lang="en-MY" sz="800" b="0" i="0" dirty="0">
                  <a:solidFill>
                    <a:schemeClr val="bg1"/>
                  </a:solidFill>
                  <a:effectLst/>
                  <a:latin typeface="Helvetica" pitchFamily="2" charset="0"/>
                </a:rPr>
                <a:t>. Ut </a:t>
              </a:r>
              <a:r>
                <a:rPr lang="en-MY" sz="800" b="0" i="0" dirty="0" err="1">
                  <a:solidFill>
                    <a:schemeClr val="bg1"/>
                  </a:solidFill>
                  <a:effectLst/>
                  <a:latin typeface="Helvetica" pitchFamily="2" charset="0"/>
                </a:rPr>
                <a:t>enim</a:t>
              </a:r>
              <a:r>
                <a:rPr lang="en-MY" sz="800" b="0" i="0" dirty="0">
                  <a:solidFill>
                    <a:schemeClr val="bg1"/>
                  </a:solidFill>
                  <a:effectLst/>
                  <a:latin typeface="Helvetica" pitchFamily="2" charset="0"/>
                </a:rPr>
                <a:t> ad minim </a:t>
              </a:r>
              <a:r>
                <a:rPr lang="en-MY" sz="800" b="0" i="0" dirty="0" err="1">
                  <a:solidFill>
                    <a:schemeClr val="bg1"/>
                  </a:solidFill>
                  <a:effectLst/>
                  <a:latin typeface="Helvetica" pitchFamily="2" charset="0"/>
                </a:rPr>
                <a:t>veniam</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quis</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nostrud</a:t>
              </a:r>
              <a:r>
                <a:rPr lang="en-MY" sz="800" b="0" i="0" dirty="0">
                  <a:solidFill>
                    <a:schemeClr val="bg1"/>
                  </a:solidFill>
                  <a:effectLst/>
                  <a:latin typeface="Helvetica" pitchFamily="2" charset="0"/>
                </a:rPr>
                <a:t> exercitation </a:t>
              </a:r>
              <a:r>
                <a:rPr lang="en-MY" sz="800" b="0" i="0" dirty="0" err="1">
                  <a:solidFill>
                    <a:schemeClr val="bg1"/>
                  </a:solidFill>
                  <a:effectLst/>
                  <a:latin typeface="Helvetica" pitchFamily="2" charset="0"/>
                </a:rPr>
                <a:t>ullamco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laboris</a:t>
              </a:r>
              <a:r>
                <a:rPr lang="en-MY" sz="800" b="0" i="0" dirty="0">
                  <a:solidFill>
                    <a:schemeClr val="bg1"/>
                  </a:solidFill>
                  <a:effectLst/>
                  <a:latin typeface="Helvetica" pitchFamily="2" charset="0"/>
                </a:rPr>
                <a:t> nisi </a:t>
              </a:r>
              <a:r>
                <a:rPr lang="en-MY" sz="800" b="0" i="0" dirty="0" err="1">
                  <a:solidFill>
                    <a:schemeClr val="bg1"/>
                  </a:solidFill>
                  <a:effectLst/>
                  <a:latin typeface="Helvetica" pitchFamily="2" charset="0"/>
                </a:rPr>
                <a:t>ut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aliquip</a:t>
              </a:r>
              <a:r>
                <a:rPr lang="en-MY" sz="800" b="0" i="0" dirty="0">
                  <a:solidFill>
                    <a:schemeClr val="bg1"/>
                  </a:solidFill>
                  <a:effectLst/>
                  <a:latin typeface="Helvetica" pitchFamily="2" charset="0"/>
                </a:rPr>
                <a:t> ex </a:t>
              </a:r>
              <a:r>
                <a:rPr lang="en-MY" sz="800" b="0" i="0" dirty="0" err="1">
                  <a:solidFill>
                    <a:schemeClr val="bg1"/>
                  </a:solidFill>
                  <a:effectLst/>
                  <a:latin typeface="Helvetica" pitchFamily="2" charset="0"/>
                </a:rPr>
                <a:t>ea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commodo</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consequat</a:t>
              </a:r>
              <a:r>
                <a:rPr lang="en-MY" sz="800" b="0" i="0" dirty="0">
                  <a:solidFill>
                    <a:schemeClr val="bg1"/>
                  </a:solidFill>
                  <a:effectLst/>
                  <a:latin typeface="Helvetica" pitchFamily="2" charset="0"/>
                </a:rPr>
                <a:t>. Duis </a:t>
              </a:r>
              <a:r>
                <a:rPr lang="en-MY" sz="800" b="0" i="0" dirty="0" err="1">
                  <a:solidFill>
                    <a:schemeClr val="bg1"/>
                  </a:solidFill>
                  <a:effectLst/>
                  <a:latin typeface="Helvetica" pitchFamily="2" charset="0"/>
                </a:rPr>
                <a:t>aute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irure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dolor</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reprehenderit</a:t>
              </a:r>
              <a:r>
                <a:rPr lang="en-MY" sz="800" b="0" i="0" dirty="0">
                  <a:solidFill>
                    <a:schemeClr val="bg1"/>
                  </a:solidFill>
                  <a:effectLst/>
                  <a:latin typeface="Helvetica" pitchFamily="2" charset="0"/>
                </a:rPr>
                <a:t> in </a:t>
              </a:r>
              <a:r>
                <a:rPr lang="en-MY" sz="800" b="0" i="0" dirty="0" err="1">
                  <a:solidFill>
                    <a:schemeClr val="bg1"/>
                  </a:solidFill>
                  <a:effectLst/>
                  <a:latin typeface="Helvetica" pitchFamily="2" charset="0"/>
                </a:rPr>
                <a:t>voluptate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velit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esse</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cillum</a:t>
              </a:r>
              <a:r>
                <a:rPr lang="en-MY" sz="800" b="0" i="0" dirty="0">
                  <a:solidFill>
                    <a:schemeClr val="bg1"/>
                  </a:solidFill>
                  <a:effectLst/>
                  <a:latin typeface="Helvetica" pitchFamily="2" charset="0"/>
                </a:rPr>
                <a:t> dolore </a:t>
              </a:r>
              <a:r>
                <a:rPr lang="en-MY" sz="800" b="0" i="0" dirty="0" err="1">
                  <a:solidFill>
                    <a:schemeClr val="bg1"/>
                  </a:solidFill>
                  <a:effectLst/>
                  <a:latin typeface="Helvetica" pitchFamily="2" charset="0"/>
                </a:rPr>
                <a:t>eu</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fugiat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nulla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pariatur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Excepteur</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sint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occaecat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cupidatat</a:t>
              </a:r>
              <a:r>
                <a:rPr lang="en-MY" sz="800" b="0" i="0" dirty="0">
                  <a:solidFill>
                    <a:schemeClr val="bg1"/>
                  </a:solidFill>
                  <a:effectLst/>
                  <a:latin typeface="Helvetica" pitchFamily="2" charset="0"/>
                </a:rPr>
                <a:t> non </a:t>
              </a:r>
              <a:r>
                <a:rPr lang="en-MY" sz="800" b="0" i="0" dirty="0" err="1">
                  <a:solidFill>
                    <a:schemeClr val="bg1"/>
                  </a:solidFill>
                  <a:effectLst/>
                  <a:latin typeface="Helvetica" pitchFamily="2" charset="0"/>
                </a:rPr>
                <a:t>proident</a:t>
              </a:r>
              <a:r>
                <a:rPr lang="en-MY" sz="800" b="0" i="0" dirty="0">
                  <a:solidFill>
                    <a:schemeClr val="bg1"/>
                  </a:solidFill>
                  <a:effectLst/>
                  <a:latin typeface="Helvetica" pitchFamily="2" charset="0"/>
                </a:rPr>
                <a:t>, sunt in culpa qui </a:t>
              </a:r>
              <a:r>
                <a:rPr lang="en-MY" sz="800" b="0" i="0" dirty="0" err="1">
                  <a:solidFill>
                    <a:schemeClr val="bg1"/>
                  </a:solidFill>
                  <a:effectLst/>
                  <a:latin typeface="Helvetica" pitchFamily="2" charset="0"/>
                </a:rPr>
                <a:t>officia</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deserunt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mollit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anim</a:t>
              </a:r>
              <a:r>
                <a:rPr lang="en-MY" sz="800" b="0" i="0" dirty="0">
                  <a:solidFill>
                    <a:schemeClr val="bg1"/>
                  </a:solidFill>
                  <a:effectLst/>
                  <a:latin typeface="Helvetica" pitchFamily="2" charset="0"/>
                </a:rPr>
                <a:t> id </a:t>
              </a:r>
              <a:r>
                <a:rPr lang="en-MY" sz="800" b="0" i="0" dirty="0" err="1">
                  <a:solidFill>
                    <a:schemeClr val="bg1"/>
                  </a:solidFill>
                  <a:effectLst/>
                  <a:latin typeface="Helvetica" pitchFamily="2" charset="0"/>
                </a:rPr>
                <a:t>est</a:t>
              </a:r>
              <a:r>
                <a:rPr lang="en-MY" sz="800" b="0" i="0" dirty="0">
                  <a:solidFill>
                    <a:schemeClr val="bg1"/>
                  </a:solidFill>
                  <a:effectLst/>
                  <a:latin typeface="Helvetica" pitchFamily="2" charset="0"/>
                </a:rPr>
                <a:t> </a:t>
              </a:r>
              <a:r>
                <a:rPr lang="en-MY" sz="800" b="0" i="0" dirty="0" err="1">
                  <a:solidFill>
                    <a:schemeClr val="bg1"/>
                  </a:solidFill>
                  <a:effectLst/>
                  <a:latin typeface="Helvetica" pitchFamily="2" charset="0"/>
                </a:rPr>
                <a:t>laborum</a:t>
              </a:r>
              <a:r>
                <a:rPr lang="en-MY" sz="800" b="0" i="0" dirty="0">
                  <a:solidFill>
                    <a:schemeClr val="bg1"/>
                  </a:solidFill>
                  <a:effectLst/>
                  <a:latin typeface="Helvetica" pitchFamily="2" charset="0"/>
                </a:rPr>
                <a:t>.</a:t>
              </a:r>
              <a:endParaRPr lang="id-ID" sz="800" dirty="0">
                <a:solidFill>
                  <a:schemeClr val="bg1"/>
                </a:solidFill>
                <a:latin typeface="Helvetica" pitchFamily="2" charset="0"/>
                <a:ea typeface="Times New Roman" panose="02020603050405020304" pitchFamily="18" charset="0"/>
              </a:endParaRPr>
            </a:p>
          </p:txBody>
        </p:sp>
      </p:grpSp>
      <p:sp>
        <p:nvSpPr>
          <p:cNvPr id="68" name="TextBox 67">
            <a:extLst>
              <a:ext uri="{FF2B5EF4-FFF2-40B4-BE49-F238E27FC236}">
                <a16:creationId xmlns:a16="http://schemas.microsoft.com/office/drawing/2014/main" id="{894D7C56-E108-4B7D-B700-D8E4CFF6348C}"/>
              </a:ext>
            </a:extLst>
          </p:cNvPr>
          <p:cNvSpPr txBox="1"/>
          <p:nvPr/>
        </p:nvSpPr>
        <p:spPr>
          <a:xfrm>
            <a:off x="507999" y="5666077"/>
            <a:ext cx="11079163" cy="756617"/>
          </a:xfrm>
          <a:prstGeom prst="rect">
            <a:avLst/>
          </a:prstGeom>
          <a:noFill/>
        </p:spPr>
        <p:txBody>
          <a:bodyPr wrap="square">
            <a:spAutoFit/>
          </a:bodyPr>
          <a:lstStyle/>
          <a:p>
            <a:pPr eaLnBrk="1" fontAlgn="auto" hangingPunct="1">
              <a:lnSpc>
                <a:spcPct val="150000"/>
              </a:lnSpc>
              <a:spcBef>
                <a:spcPts val="1800"/>
              </a:spcBef>
              <a:spcAft>
                <a:spcPts val="1800"/>
              </a:spcAft>
              <a:defRPr/>
            </a:pPr>
            <a:r>
              <a:rPr lang="en-MY" sz="1000" b="0" i="0" dirty="0">
                <a:effectLst/>
                <a:latin typeface="Helvetica" pitchFamily="2" charset="0"/>
              </a:rPr>
              <a:t>Lorem ipsum </a:t>
            </a:r>
            <a:r>
              <a:rPr lang="en-MY" sz="1000" b="0" i="0" dirty="0" err="1">
                <a:effectLst/>
                <a:latin typeface="Helvetica" pitchFamily="2" charset="0"/>
              </a:rPr>
              <a:t>dolor</a:t>
            </a:r>
            <a:r>
              <a:rPr lang="en-MY" sz="1000" b="0" i="0" dirty="0">
                <a:effectLst/>
                <a:latin typeface="Helvetica" pitchFamily="2" charset="0"/>
              </a:rPr>
              <a:t> sit </a:t>
            </a:r>
            <a:r>
              <a:rPr lang="en-MY" sz="1000" b="0" i="0" dirty="0" err="1">
                <a:effectLst/>
                <a:latin typeface="Helvetica" pitchFamily="2" charset="0"/>
              </a:rPr>
              <a:t>amet</a:t>
            </a:r>
            <a:r>
              <a:rPr lang="en-MY" sz="1000" b="0" i="0" dirty="0">
                <a:effectLst/>
                <a:latin typeface="Helvetica" pitchFamily="2" charset="0"/>
              </a:rPr>
              <a:t>, </a:t>
            </a:r>
            <a:r>
              <a:rPr lang="en-MY" sz="1000" b="0" i="0" dirty="0" err="1">
                <a:effectLst/>
                <a:latin typeface="Helvetica" pitchFamily="2" charset="0"/>
              </a:rPr>
              <a:t>consectetur</a:t>
            </a:r>
            <a:r>
              <a:rPr lang="en-MY" sz="1000" b="0" i="0" dirty="0">
                <a:effectLst/>
                <a:latin typeface="Helvetica" pitchFamily="2" charset="0"/>
              </a:rPr>
              <a:t> </a:t>
            </a:r>
            <a:r>
              <a:rPr lang="en-MY" sz="1000" b="0" i="0" dirty="0" err="1">
                <a:effectLst/>
                <a:latin typeface="Helvetica" pitchFamily="2" charset="0"/>
              </a:rPr>
              <a:t>adipiscing</a:t>
            </a:r>
            <a:r>
              <a:rPr lang="en-MY" sz="1000" b="0" i="0" dirty="0">
                <a:effectLst/>
                <a:latin typeface="Helvetica" pitchFamily="2" charset="0"/>
              </a:rPr>
              <a:t> </a:t>
            </a:r>
            <a:r>
              <a:rPr lang="en-MY" sz="1000" b="0" i="0" dirty="0" err="1">
                <a:effectLst/>
                <a:latin typeface="Helvetica" pitchFamily="2" charset="0"/>
              </a:rPr>
              <a:t>elit</a:t>
            </a:r>
            <a:r>
              <a:rPr lang="en-MY" sz="1000" b="0" i="0" dirty="0">
                <a:effectLst/>
                <a:latin typeface="Helvetica" pitchFamily="2" charset="0"/>
              </a:rPr>
              <a:t>, </a:t>
            </a:r>
            <a:r>
              <a:rPr lang="en-MY" sz="1000" b="0" i="0" dirty="0" err="1">
                <a:effectLst/>
                <a:latin typeface="Helvetica" pitchFamily="2" charset="0"/>
              </a:rPr>
              <a:t>sed</a:t>
            </a:r>
            <a:r>
              <a:rPr lang="en-MY" sz="1000" b="0" i="0" dirty="0">
                <a:effectLst/>
                <a:latin typeface="Helvetica" pitchFamily="2" charset="0"/>
              </a:rPr>
              <a:t> do </a:t>
            </a:r>
            <a:r>
              <a:rPr lang="en-MY" sz="1000" b="0" i="0" dirty="0" err="1">
                <a:effectLst/>
                <a:latin typeface="Helvetica" pitchFamily="2" charset="0"/>
              </a:rPr>
              <a:t>eiusmod</a:t>
            </a:r>
            <a:r>
              <a:rPr lang="en-MY" sz="1000" b="0" i="0" dirty="0">
                <a:effectLst/>
                <a:latin typeface="Helvetica" pitchFamily="2" charset="0"/>
              </a:rPr>
              <a:t> </a:t>
            </a:r>
            <a:r>
              <a:rPr lang="en-MY" sz="1000" b="0" i="0" dirty="0" err="1">
                <a:effectLst/>
                <a:latin typeface="Helvetica" pitchFamily="2" charset="0"/>
              </a:rPr>
              <a:t>tempor</a:t>
            </a:r>
            <a:r>
              <a:rPr lang="en-MY" sz="1000" b="0" i="0" dirty="0">
                <a:effectLst/>
                <a:latin typeface="Helvetica" pitchFamily="2" charset="0"/>
              </a:rPr>
              <a:t> </a:t>
            </a:r>
            <a:r>
              <a:rPr lang="en-MY" sz="1000" b="0" i="0" dirty="0" err="1">
                <a:effectLst/>
                <a:latin typeface="Helvetica" pitchFamily="2" charset="0"/>
              </a:rPr>
              <a:t>incididunt</a:t>
            </a:r>
            <a:r>
              <a:rPr lang="en-MY" sz="1000" b="0" i="0" dirty="0">
                <a:effectLst/>
                <a:latin typeface="Helvetica" pitchFamily="2" charset="0"/>
              </a:rPr>
              <a:t> </a:t>
            </a:r>
            <a:r>
              <a:rPr lang="en-MY" sz="1000" b="0" i="0" dirty="0" err="1">
                <a:effectLst/>
                <a:latin typeface="Helvetica" pitchFamily="2" charset="0"/>
              </a:rPr>
              <a:t>ut</a:t>
            </a:r>
            <a:r>
              <a:rPr lang="en-MY" sz="1000" b="0" i="0" dirty="0">
                <a:effectLst/>
                <a:latin typeface="Helvetica" pitchFamily="2" charset="0"/>
              </a:rPr>
              <a:t> labore et dolore magna </a:t>
            </a:r>
            <a:r>
              <a:rPr lang="en-MY" sz="1000" b="0" i="0" dirty="0" err="1">
                <a:effectLst/>
                <a:latin typeface="Helvetica" pitchFamily="2" charset="0"/>
              </a:rPr>
              <a:t>aliqua</a:t>
            </a:r>
            <a:r>
              <a:rPr lang="en-MY" sz="1000" b="0" i="0" dirty="0">
                <a:effectLst/>
                <a:latin typeface="Helvetica" pitchFamily="2" charset="0"/>
              </a:rPr>
              <a:t>. Ut </a:t>
            </a:r>
            <a:r>
              <a:rPr lang="en-MY" sz="1000" b="0" i="0" dirty="0" err="1">
                <a:effectLst/>
                <a:latin typeface="Helvetica" pitchFamily="2" charset="0"/>
              </a:rPr>
              <a:t>enim</a:t>
            </a:r>
            <a:r>
              <a:rPr lang="en-MY" sz="1000" b="0" i="0" dirty="0">
                <a:effectLst/>
                <a:latin typeface="Helvetica" pitchFamily="2" charset="0"/>
              </a:rPr>
              <a:t> ad minim </a:t>
            </a:r>
            <a:r>
              <a:rPr lang="en-MY" sz="1000" b="0" i="0" dirty="0" err="1">
                <a:effectLst/>
                <a:latin typeface="Helvetica" pitchFamily="2" charset="0"/>
              </a:rPr>
              <a:t>veniam</a:t>
            </a:r>
            <a:r>
              <a:rPr lang="en-MY" sz="1000" b="0" i="0" dirty="0">
                <a:effectLst/>
                <a:latin typeface="Helvetica" pitchFamily="2" charset="0"/>
              </a:rPr>
              <a:t>, </a:t>
            </a:r>
            <a:r>
              <a:rPr lang="en-MY" sz="1000" b="0" i="0" dirty="0" err="1">
                <a:effectLst/>
                <a:latin typeface="Helvetica" pitchFamily="2" charset="0"/>
              </a:rPr>
              <a:t>quis</a:t>
            </a:r>
            <a:r>
              <a:rPr lang="en-MY" sz="1000" b="0" i="0" dirty="0">
                <a:effectLst/>
                <a:latin typeface="Helvetica" pitchFamily="2" charset="0"/>
              </a:rPr>
              <a:t> </a:t>
            </a:r>
            <a:r>
              <a:rPr lang="en-MY" sz="1000" b="0" i="0" dirty="0" err="1">
                <a:effectLst/>
                <a:latin typeface="Helvetica" pitchFamily="2" charset="0"/>
              </a:rPr>
              <a:t>nostrud</a:t>
            </a:r>
            <a:r>
              <a:rPr lang="en-MY" sz="1000" b="0" i="0" dirty="0">
                <a:effectLst/>
                <a:latin typeface="Helvetica" pitchFamily="2" charset="0"/>
              </a:rPr>
              <a:t> exercitation </a:t>
            </a:r>
            <a:r>
              <a:rPr lang="en-MY" sz="1000" b="0" i="0" dirty="0" err="1">
                <a:effectLst/>
                <a:latin typeface="Helvetica" pitchFamily="2" charset="0"/>
              </a:rPr>
              <a:t>ullamco</a:t>
            </a:r>
            <a:r>
              <a:rPr lang="en-MY" sz="1000" b="0" i="0" dirty="0">
                <a:effectLst/>
                <a:latin typeface="Helvetica" pitchFamily="2" charset="0"/>
              </a:rPr>
              <a:t> </a:t>
            </a:r>
            <a:r>
              <a:rPr lang="en-MY" sz="1000" b="0" i="0" dirty="0" err="1">
                <a:effectLst/>
                <a:latin typeface="Helvetica" pitchFamily="2" charset="0"/>
              </a:rPr>
              <a:t>laboris</a:t>
            </a:r>
            <a:r>
              <a:rPr lang="en-MY" sz="1000" b="0" i="0" dirty="0">
                <a:effectLst/>
                <a:latin typeface="Helvetica" pitchFamily="2" charset="0"/>
              </a:rPr>
              <a:t> nisi </a:t>
            </a:r>
            <a:r>
              <a:rPr lang="en-MY" sz="1000" b="0" i="0" dirty="0" err="1">
                <a:effectLst/>
                <a:latin typeface="Helvetica" pitchFamily="2" charset="0"/>
              </a:rPr>
              <a:t>ut</a:t>
            </a:r>
            <a:r>
              <a:rPr lang="en-MY" sz="1000" b="0" i="0" dirty="0">
                <a:effectLst/>
                <a:latin typeface="Helvetica" pitchFamily="2" charset="0"/>
              </a:rPr>
              <a:t> </a:t>
            </a:r>
            <a:r>
              <a:rPr lang="en-MY" sz="1000" b="0" i="0" dirty="0" err="1">
                <a:effectLst/>
                <a:latin typeface="Helvetica" pitchFamily="2" charset="0"/>
              </a:rPr>
              <a:t>aliquip</a:t>
            </a:r>
            <a:r>
              <a:rPr lang="en-MY" sz="1000" b="0" i="0" dirty="0">
                <a:effectLst/>
                <a:latin typeface="Helvetica" pitchFamily="2" charset="0"/>
              </a:rPr>
              <a:t> ex </a:t>
            </a:r>
            <a:r>
              <a:rPr lang="en-MY" sz="1000" b="0" i="0" dirty="0" err="1">
                <a:effectLst/>
                <a:latin typeface="Helvetica" pitchFamily="2" charset="0"/>
              </a:rPr>
              <a:t>ea</a:t>
            </a:r>
            <a:r>
              <a:rPr lang="en-MY" sz="1000" b="0" i="0" dirty="0">
                <a:effectLst/>
                <a:latin typeface="Helvetica" pitchFamily="2" charset="0"/>
              </a:rPr>
              <a:t> </a:t>
            </a:r>
            <a:r>
              <a:rPr lang="en-MY" sz="1000" b="0" i="0" dirty="0" err="1">
                <a:effectLst/>
                <a:latin typeface="Helvetica" pitchFamily="2" charset="0"/>
              </a:rPr>
              <a:t>commodo</a:t>
            </a:r>
            <a:r>
              <a:rPr lang="en-MY" sz="1000" b="0" i="0" dirty="0">
                <a:effectLst/>
                <a:latin typeface="Helvetica" pitchFamily="2" charset="0"/>
              </a:rPr>
              <a:t> </a:t>
            </a:r>
            <a:r>
              <a:rPr lang="en-MY" sz="1000" b="0" i="0" dirty="0" err="1">
                <a:effectLst/>
                <a:latin typeface="Helvetica" pitchFamily="2" charset="0"/>
              </a:rPr>
              <a:t>consequat</a:t>
            </a:r>
            <a:r>
              <a:rPr lang="en-MY" sz="1000" b="0" i="0" dirty="0">
                <a:effectLst/>
                <a:latin typeface="Helvetica" pitchFamily="2" charset="0"/>
              </a:rPr>
              <a:t>. Duis </a:t>
            </a:r>
            <a:r>
              <a:rPr lang="en-MY" sz="1000" b="0" i="0" dirty="0" err="1">
                <a:effectLst/>
                <a:latin typeface="Helvetica" pitchFamily="2" charset="0"/>
              </a:rPr>
              <a:t>aute</a:t>
            </a:r>
            <a:r>
              <a:rPr lang="en-MY" sz="1000" b="0" i="0" dirty="0">
                <a:effectLst/>
                <a:latin typeface="Helvetica" pitchFamily="2" charset="0"/>
              </a:rPr>
              <a:t> </a:t>
            </a:r>
            <a:r>
              <a:rPr lang="en-MY" sz="1000" b="0" i="0" dirty="0" err="1">
                <a:effectLst/>
                <a:latin typeface="Helvetica" pitchFamily="2" charset="0"/>
              </a:rPr>
              <a:t>irure</a:t>
            </a:r>
            <a:r>
              <a:rPr lang="en-MY" sz="1000" b="0" i="0" dirty="0">
                <a:effectLst/>
                <a:latin typeface="Helvetica" pitchFamily="2" charset="0"/>
              </a:rPr>
              <a:t> </a:t>
            </a:r>
            <a:r>
              <a:rPr lang="en-MY" sz="1000" b="0" i="0" dirty="0" err="1">
                <a:effectLst/>
                <a:latin typeface="Helvetica" pitchFamily="2" charset="0"/>
              </a:rPr>
              <a:t>dolor</a:t>
            </a:r>
            <a:r>
              <a:rPr lang="en-MY" sz="1000" b="0" i="0" dirty="0">
                <a:effectLst/>
                <a:latin typeface="Helvetica" pitchFamily="2" charset="0"/>
              </a:rPr>
              <a:t> in </a:t>
            </a:r>
            <a:r>
              <a:rPr lang="en-MY" sz="1000" b="0" i="0" dirty="0" err="1">
                <a:effectLst/>
                <a:latin typeface="Helvetica" pitchFamily="2" charset="0"/>
              </a:rPr>
              <a:t>reprehenderit</a:t>
            </a:r>
            <a:r>
              <a:rPr lang="en-MY" sz="1000" b="0" i="0" dirty="0">
                <a:effectLst/>
                <a:latin typeface="Helvetica" pitchFamily="2" charset="0"/>
              </a:rPr>
              <a:t> in </a:t>
            </a:r>
            <a:r>
              <a:rPr lang="en-MY" sz="1000" b="0" i="0" dirty="0" err="1">
                <a:effectLst/>
                <a:latin typeface="Helvetica" pitchFamily="2" charset="0"/>
              </a:rPr>
              <a:t>voluptate</a:t>
            </a:r>
            <a:r>
              <a:rPr lang="en-MY" sz="1000" b="0" i="0" dirty="0">
                <a:effectLst/>
                <a:latin typeface="Helvetica" pitchFamily="2" charset="0"/>
              </a:rPr>
              <a:t> </a:t>
            </a:r>
            <a:r>
              <a:rPr lang="en-MY" sz="1000" b="0" i="0" dirty="0" err="1">
                <a:effectLst/>
                <a:latin typeface="Helvetica" pitchFamily="2" charset="0"/>
              </a:rPr>
              <a:t>velit</a:t>
            </a:r>
            <a:r>
              <a:rPr lang="en-MY" sz="1000" b="0" i="0" dirty="0">
                <a:effectLst/>
                <a:latin typeface="Helvetica" pitchFamily="2" charset="0"/>
              </a:rPr>
              <a:t> </a:t>
            </a:r>
            <a:r>
              <a:rPr lang="en-MY" sz="1000" b="0" i="0" dirty="0" err="1">
                <a:effectLst/>
                <a:latin typeface="Helvetica" pitchFamily="2" charset="0"/>
              </a:rPr>
              <a:t>esse</a:t>
            </a:r>
            <a:r>
              <a:rPr lang="en-MY" sz="1000" b="0" i="0" dirty="0">
                <a:effectLst/>
                <a:latin typeface="Helvetica" pitchFamily="2" charset="0"/>
              </a:rPr>
              <a:t> </a:t>
            </a:r>
            <a:r>
              <a:rPr lang="en-MY" sz="1000" b="0" i="0" dirty="0" err="1">
                <a:effectLst/>
                <a:latin typeface="Helvetica" pitchFamily="2" charset="0"/>
              </a:rPr>
              <a:t>cillum</a:t>
            </a:r>
            <a:r>
              <a:rPr lang="en-MY" sz="1000" b="0" i="0" dirty="0">
                <a:effectLst/>
                <a:latin typeface="Helvetica" pitchFamily="2" charset="0"/>
              </a:rPr>
              <a:t> dolore </a:t>
            </a:r>
            <a:r>
              <a:rPr lang="en-MY" sz="1000" b="0" i="0" dirty="0" err="1">
                <a:effectLst/>
                <a:latin typeface="Helvetica" pitchFamily="2" charset="0"/>
              </a:rPr>
              <a:t>eu</a:t>
            </a:r>
            <a:r>
              <a:rPr lang="en-MY" sz="1000" b="0" i="0" dirty="0">
                <a:effectLst/>
                <a:latin typeface="Helvetica" pitchFamily="2" charset="0"/>
              </a:rPr>
              <a:t> </a:t>
            </a:r>
            <a:r>
              <a:rPr lang="en-MY" sz="1000" b="0" i="0" dirty="0" err="1">
                <a:effectLst/>
                <a:latin typeface="Helvetica" pitchFamily="2" charset="0"/>
              </a:rPr>
              <a:t>fugiat</a:t>
            </a:r>
            <a:r>
              <a:rPr lang="en-MY" sz="1000" b="0" i="0" dirty="0">
                <a:effectLst/>
                <a:latin typeface="Helvetica" pitchFamily="2" charset="0"/>
              </a:rPr>
              <a:t> </a:t>
            </a:r>
            <a:r>
              <a:rPr lang="en-MY" sz="1000" b="0" i="0" dirty="0" err="1">
                <a:effectLst/>
                <a:latin typeface="Helvetica" pitchFamily="2" charset="0"/>
              </a:rPr>
              <a:t>nulla</a:t>
            </a:r>
            <a:r>
              <a:rPr lang="en-MY" sz="1000" b="0" i="0" dirty="0">
                <a:effectLst/>
                <a:latin typeface="Helvetica" pitchFamily="2" charset="0"/>
              </a:rPr>
              <a:t> </a:t>
            </a:r>
            <a:r>
              <a:rPr lang="en-MY" sz="1000" b="0" i="0" dirty="0" err="1">
                <a:effectLst/>
                <a:latin typeface="Helvetica" pitchFamily="2" charset="0"/>
              </a:rPr>
              <a:t>pariatur</a:t>
            </a:r>
            <a:r>
              <a:rPr lang="en-MY" sz="1000" b="0" i="0" dirty="0">
                <a:effectLst/>
                <a:latin typeface="Helvetica" pitchFamily="2" charset="0"/>
              </a:rPr>
              <a:t>. </a:t>
            </a:r>
            <a:r>
              <a:rPr lang="en-MY" sz="1000" b="0" i="0" dirty="0" err="1">
                <a:effectLst/>
                <a:latin typeface="Helvetica" pitchFamily="2" charset="0"/>
              </a:rPr>
              <a:t>Excepteur</a:t>
            </a:r>
            <a:r>
              <a:rPr lang="en-MY" sz="1000" b="0" i="0" dirty="0">
                <a:effectLst/>
                <a:latin typeface="Helvetica" pitchFamily="2" charset="0"/>
              </a:rPr>
              <a:t> </a:t>
            </a:r>
            <a:r>
              <a:rPr lang="en-MY" sz="1000" b="0" i="0" dirty="0" err="1">
                <a:effectLst/>
                <a:latin typeface="Helvetica" pitchFamily="2" charset="0"/>
              </a:rPr>
              <a:t>sint</a:t>
            </a:r>
            <a:r>
              <a:rPr lang="en-MY" sz="1000" b="0" i="0" dirty="0">
                <a:effectLst/>
                <a:latin typeface="Helvetica" pitchFamily="2" charset="0"/>
              </a:rPr>
              <a:t> </a:t>
            </a:r>
            <a:r>
              <a:rPr lang="en-MY" sz="1000" b="0" i="0" dirty="0" err="1">
                <a:effectLst/>
                <a:latin typeface="Helvetica" pitchFamily="2" charset="0"/>
              </a:rPr>
              <a:t>occaecat</a:t>
            </a:r>
            <a:r>
              <a:rPr lang="en-MY" sz="1000" b="0" i="0" dirty="0">
                <a:effectLst/>
                <a:latin typeface="Helvetica" pitchFamily="2" charset="0"/>
              </a:rPr>
              <a:t> </a:t>
            </a:r>
            <a:r>
              <a:rPr lang="en-MY" sz="1000" b="0" i="0" dirty="0" err="1">
                <a:effectLst/>
                <a:latin typeface="Helvetica" pitchFamily="2" charset="0"/>
              </a:rPr>
              <a:t>cupidatat</a:t>
            </a:r>
            <a:r>
              <a:rPr lang="en-MY" sz="1000" b="0" i="0" dirty="0">
                <a:effectLst/>
                <a:latin typeface="Helvetica" pitchFamily="2" charset="0"/>
              </a:rPr>
              <a:t> non </a:t>
            </a:r>
            <a:r>
              <a:rPr lang="en-MY" sz="1000" b="0" i="0" dirty="0" err="1">
                <a:effectLst/>
                <a:latin typeface="Helvetica" pitchFamily="2" charset="0"/>
              </a:rPr>
              <a:t>proident</a:t>
            </a:r>
            <a:r>
              <a:rPr lang="en-MY" sz="1000" b="0" i="0" dirty="0">
                <a:effectLst/>
                <a:latin typeface="Helvetica" pitchFamily="2" charset="0"/>
              </a:rPr>
              <a:t>, sunt in culpa qui </a:t>
            </a:r>
            <a:r>
              <a:rPr lang="en-MY" sz="1000" b="0" i="0" dirty="0" err="1">
                <a:effectLst/>
                <a:latin typeface="Helvetica" pitchFamily="2" charset="0"/>
              </a:rPr>
              <a:t>officia</a:t>
            </a:r>
            <a:r>
              <a:rPr lang="en-MY" sz="1000" b="0" i="0" dirty="0">
                <a:effectLst/>
                <a:latin typeface="Helvetica" pitchFamily="2" charset="0"/>
              </a:rPr>
              <a:t> </a:t>
            </a:r>
            <a:r>
              <a:rPr lang="en-MY" sz="1000" b="0" i="0" dirty="0" err="1">
                <a:effectLst/>
                <a:latin typeface="Helvetica" pitchFamily="2" charset="0"/>
              </a:rPr>
              <a:t>deserunt</a:t>
            </a:r>
            <a:r>
              <a:rPr lang="en-MY" sz="1000" b="0" i="0" dirty="0">
                <a:effectLst/>
                <a:latin typeface="Helvetica" pitchFamily="2" charset="0"/>
              </a:rPr>
              <a:t> </a:t>
            </a:r>
            <a:r>
              <a:rPr lang="en-MY" sz="1000" b="0" i="0" dirty="0" err="1">
                <a:effectLst/>
                <a:latin typeface="Helvetica" pitchFamily="2" charset="0"/>
              </a:rPr>
              <a:t>mollit</a:t>
            </a:r>
            <a:r>
              <a:rPr lang="en-MY" sz="1000" b="0" i="0" dirty="0">
                <a:effectLst/>
                <a:latin typeface="Helvetica" pitchFamily="2" charset="0"/>
              </a:rPr>
              <a:t> </a:t>
            </a:r>
            <a:r>
              <a:rPr lang="en-MY" sz="1000" b="0" i="0" dirty="0" err="1">
                <a:effectLst/>
                <a:latin typeface="Helvetica" pitchFamily="2" charset="0"/>
              </a:rPr>
              <a:t>anim</a:t>
            </a:r>
            <a:r>
              <a:rPr lang="en-MY" sz="1000" b="0" i="0" dirty="0">
                <a:effectLst/>
                <a:latin typeface="Helvetica" pitchFamily="2" charset="0"/>
              </a:rPr>
              <a:t> id </a:t>
            </a:r>
            <a:r>
              <a:rPr lang="en-MY" sz="1000" b="0" i="0" dirty="0" err="1">
                <a:effectLst/>
                <a:latin typeface="Helvetica" pitchFamily="2" charset="0"/>
              </a:rPr>
              <a:t>est</a:t>
            </a:r>
            <a:r>
              <a:rPr lang="en-MY" sz="1000" b="0" i="0" dirty="0">
                <a:effectLst/>
                <a:latin typeface="Helvetica" pitchFamily="2" charset="0"/>
              </a:rPr>
              <a:t> </a:t>
            </a:r>
            <a:r>
              <a:rPr lang="en-MY" sz="1000" b="0" i="0" dirty="0" err="1">
                <a:effectLst/>
                <a:latin typeface="Helvetica" pitchFamily="2" charset="0"/>
              </a:rPr>
              <a:t>laborum</a:t>
            </a:r>
            <a:r>
              <a:rPr lang="en-MY" sz="1000" b="0" i="0" dirty="0">
                <a:effectLst/>
                <a:latin typeface="Helvetica" pitchFamily="2" charset="0"/>
              </a:rPr>
              <a:t>.</a:t>
            </a:r>
            <a:endParaRPr lang="id-ID" sz="1000" dirty="0">
              <a:latin typeface="Helvetica" pitchFamily="2" charset="0"/>
              <a:ea typeface="Times New Roman" panose="02020603050405020304" pitchFamily="18" charset="0"/>
            </a:endParaRPr>
          </a:p>
        </p:txBody>
      </p:sp>
    </p:spTree>
    <p:extLst>
      <p:ext uri="{BB962C8B-B14F-4D97-AF65-F5344CB8AC3E}">
        <p14:creationId xmlns:p14="http://schemas.microsoft.com/office/powerpoint/2010/main" val="31031412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2E765D7-F32B-9E44-8310-6B710471C734}"/>
              </a:ext>
            </a:extLst>
          </p:cNvPr>
          <p:cNvGrpSpPr/>
          <p:nvPr/>
        </p:nvGrpSpPr>
        <p:grpSpPr>
          <a:xfrm>
            <a:off x="1200947" y="1509321"/>
            <a:ext cx="10312663" cy="5048983"/>
            <a:chOff x="1240246" y="1542888"/>
            <a:chExt cx="10312663" cy="5048983"/>
          </a:xfrm>
        </p:grpSpPr>
        <p:sp>
          <p:nvSpPr>
            <p:cNvPr id="3" name="Google Shape;321;p12">
              <a:extLst>
                <a:ext uri="{FF2B5EF4-FFF2-40B4-BE49-F238E27FC236}">
                  <a16:creationId xmlns:a16="http://schemas.microsoft.com/office/drawing/2014/main" id="{F1F7155B-3A6F-F74B-BD71-6BC81D92B2D6}"/>
                </a:ext>
              </a:extLst>
            </p:cNvPr>
            <p:cNvSpPr/>
            <p:nvPr/>
          </p:nvSpPr>
          <p:spPr>
            <a:xfrm rot="10800000" flipH="1">
              <a:off x="8488436" y="2406776"/>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21;p12">
              <a:extLst>
                <a:ext uri="{FF2B5EF4-FFF2-40B4-BE49-F238E27FC236}">
                  <a16:creationId xmlns:a16="http://schemas.microsoft.com/office/drawing/2014/main" id="{8AB46857-CEA0-9843-A6A2-80E6234F3B11}"/>
                </a:ext>
              </a:extLst>
            </p:cNvPr>
            <p:cNvSpPr/>
            <p:nvPr/>
          </p:nvSpPr>
          <p:spPr>
            <a:xfrm rot="10800000" flipH="1">
              <a:off x="4931048" y="2411064"/>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21;p12">
              <a:extLst>
                <a:ext uri="{FF2B5EF4-FFF2-40B4-BE49-F238E27FC236}">
                  <a16:creationId xmlns:a16="http://schemas.microsoft.com/office/drawing/2014/main" id="{EF4D39AC-1D5F-BD44-93C0-F5A2C9641B31}"/>
                </a:ext>
              </a:extLst>
            </p:cNvPr>
            <p:cNvSpPr/>
            <p:nvPr/>
          </p:nvSpPr>
          <p:spPr>
            <a:xfrm rot="10800000" flipH="1">
              <a:off x="1373659" y="2406776"/>
              <a:ext cx="3064473" cy="3363442"/>
            </a:xfrm>
            <a:prstGeom prst="rect">
              <a:avLst/>
            </a:prstGeom>
            <a:solidFill>
              <a:schemeClr val="bg1">
                <a:lumMod val="95000"/>
              </a:schemeClr>
            </a:solidFill>
            <a:ln w="19050" cap="flat" cmpd="sng">
              <a:no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roup 5">
              <a:extLst>
                <a:ext uri="{FF2B5EF4-FFF2-40B4-BE49-F238E27FC236}">
                  <a16:creationId xmlns:a16="http://schemas.microsoft.com/office/drawing/2014/main" id="{0A44C95D-3872-C44F-B774-19B3700E21BA}"/>
                </a:ext>
              </a:extLst>
            </p:cNvPr>
            <p:cNvGrpSpPr/>
            <p:nvPr/>
          </p:nvGrpSpPr>
          <p:grpSpPr>
            <a:xfrm>
              <a:off x="1240246" y="1542888"/>
              <a:ext cx="10189811" cy="5048983"/>
              <a:chOff x="1240246" y="2091528"/>
              <a:chExt cx="10189811" cy="5048983"/>
            </a:xfrm>
          </p:grpSpPr>
          <p:grpSp>
            <p:nvGrpSpPr>
              <p:cNvPr id="7" name="Google Shape;318;p12">
                <a:extLst>
                  <a:ext uri="{FF2B5EF4-FFF2-40B4-BE49-F238E27FC236}">
                    <a16:creationId xmlns:a16="http://schemas.microsoft.com/office/drawing/2014/main" id="{0DBF4350-53D8-9244-8A5C-32CB664F5CAF}"/>
                  </a:ext>
                </a:extLst>
              </p:cNvPr>
              <p:cNvGrpSpPr/>
              <p:nvPr/>
            </p:nvGrpSpPr>
            <p:grpSpPr>
              <a:xfrm>
                <a:off x="1240246" y="2605766"/>
                <a:ext cx="10189811" cy="4534745"/>
                <a:chOff x="1509775" y="2488450"/>
                <a:chExt cx="6496000" cy="2890897"/>
              </a:xfrm>
            </p:grpSpPr>
            <p:sp>
              <p:nvSpPr>
                <p:cNvPr id="18" name="Google Shape;319;p12">
                  <a:extLst>
                    <a:ext uri="{FF2B5EF4-FFF2-40B4-BE49-F238E27FC236}">
                      <a16:creationId xmlns:a16="http://schemas.microsoft.com/office/drawing/2014/main" id="{E805D3C2-6DD0-224D-A43E-D409EB0699B7}"/>
                    </a:ext>
                  </a:extLst>
                </p:cNvPr>
                <p:cNvSpPr/>
                <p:nvPr/>
              </p:nvSpPr>
              <p:spPr>
                <a:xfrm rot="10800000" flipH="1">
                  <a:off x="3780975" y="2781524"/>
                  <a:ext cx="1953600" cy="2597823"/>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0;p12">
                  <a:extLst>
                    <a:ext uri="{FF2B5EF4-FFF2-40B4-BE49-F238E27FC236}">
                      <a16:creationId xmlns:a16="http://schemas.microsoft.com/office/drawing/2014/main" id="{9C547479-A3DF-4D40-A523-0DEA30FE43F9}"/>
                    </a:ext>
                  </a:extLst>
                </p:cNvPr>
                <p:cNvSpPr/>
                <p:nvPr/>
              </p:nvSpPr>
              <p:spPr>
                <a:xfrm rot="10800000" flipH="1">
                  <a:off x="6052175" y="2781523"/>
                  <a:ext cx="1953600" cy="2597823"/>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1;p12">
                  <a:extLst>
                    <a:ext uri="{FF2B5EF4-FFF2-40B4-BE49-F238E27FC236}">
                      <a16:creationId xmlns:a16="http://schemas.microsoft.com/office/drawing/2014/main" id="{35651A0F-C7B3-CA46-84A5-B437B6903183}"/>
                    </a:ext>
                  </a:extLst>
                </p:cNvPr>
                <p:cNvSpPr/>
                <p:nvPr/>
              </p:nvSpPr>
              <p:spPr>
                <a:xfrm rot="10800000" flipH="1">
                  <a:off x="1509775" y="2781523"/>
                  <a:ext cx="1953600" cy="2597822"/>
                </a:xfrm>
                <a:prstGeom prst="rect">
                  <a:avLst/>
                </a:prstGeom>
                <a:solidFill>
                  <a:schemeClr val="bg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324;p12">
                  <a:extLst>
                    <a:ext uri="{FF2B5EF4-FFF2-40B4-BE49-F238E27FC236}">
                      <a16:creationId xmlns:a16="http://schemas.microsoft.com/office/drawing/2014/main" id="{A473B2C3-9734-0746-9E84-C4898CE39828}"/>
                    </a:ext>
                  </a:extLst>
                </p:cNvPr>
                <p:cNvCxnSpPr/>
                <p:nvPr/>
              </p:nvCxnSpPr>
              <p:spPr>
                <a:xfrm>
                  <a:off x="4757775" y="2488450"/>
                  <a:ext cx="0" cy="536400"/>
                </a:xfrm>
                <a:prstGeom prst="straightConnector1">
                  <a:avLst/>
                </a:prstGeom>
                <a:noFill/>
                <a:ln w="19050" cap="flat" cmpd="sng">
                  <a:solidFill>
                    <a:schemeClr val="tx1"/>
                  </a:solidFill>
                  <a:prstDash val="solid"/>
                  <a:round/>
                  <a:headEnd type="none" w="med" len="med"/>
                  <a:tailEnd type="diamond" w="med" len="med"/>
                </a:ln>
              </p:spPr>
            </p:cxnSp>
            <p:cxnSp>
              <p:nvCxnSpPr>
                <p:cNvPr id="22" name="Google Shape;325;p12">
                  <a:extLst>
                    <a:ext uri="{FF2B5EF4-FFF2-40B4-BE49-F238E27FC236}">
                      <a16:creationId xmlns:a16="http://schemas.microsoft.com/office/drawing/2014/main" id="{3F147BED-71FB-2145-87A6-84E779757CEA}"/>
                    </a:ext>
                  </a:extLst>
                </p:cNvPr>
                <p:cNvCxnSpPr/>
                <p:nvPr/>
              </p:nvCxnSpPr>
              <p:spPr>
                <a:xfrm>
                  <a:off x="7028975" y="2488450"/>
                  <a:ext cx="0" cy="536400"/>
                </a:xfrm>
                <a:prstGeom prst="straightConnector1">
                  <a:avLst/>
                </a:prstGeom>
                <a:noFill/>
                <a:ln w="19050" cap="flat" cmpd="sng">
                  <a:solidFill>
                    <a:schemeClr val="tx1"/>
                  </a:solidFill>
                  <a:prstDash val="solid"/>
                  <a:round/>
                  <a:headEnd type="none" w="med" len="med"/>
                  <a:tailEnd type="diamond" w="med" len="med"/>
                </a:ln>
              </p:spPr>
            </p:cxnSp>
          </p:grpSp>
          <p:sp>
            <p:nvSpPr>
              <p:cNvPr id="8" name="Google Shape;323;p12">
                <a:extLst>
                  <a:ext uri="{FF2B5EF4-FFF2-40B4-BE49-F238E27FC236}">
                    <a16:creationId xmlns:a16="http://schemas.microsoft.com/office/drawing/2014/main" id="{3CDB3B62-B5EC-9D43-BB42-00E751F20113}"/>
                  </a:ext>
                </a:extLst>
              </p:cNvPr>
              <p:cNvSpPr/>
              <p:nvPr/>
            </p:nvSpPr>
            <p:spPr>
              <a:xfrm>
                <a:off x="1373658" y="2091528"/>
                <a:ext cx="2931061"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5;p12">
                <a:extLst>
                  <a:ext uri="{FF2B5EF4-FFF2-40B4-BE49-F238E27FC236}">
                    <a16:creationId xmlns:a16="http://schemas.microsoft.com/office/drawing/2014/main" id="{10EBB9A6-136B-114F-9661-984FA9BA8A6D}"/>
                  </a:ext>
                </a:extLst>
              </p:cNvPr>
              <p:cNvSpPr/>
              <p:nvPr/>
            </p:nvSpPr>
            <p:spPr>
              <a:xfrm>
                <a:off x="4931047" y="2091528"/>
                <a:ext cx="2936340"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6;p12">
                <a:extLst>
                  <a:ext uri="{FF2B5EF4-FFF2-40B4-BE49-F238E27FC236}">
                    <a16:creationId xmlns:a16="http://schemas.microsoft.com/office/drawing/2014/main" id="{67FC863D-8A11-1C47-BCD5-6467280166C2}"/>
                  </a:ext>
                </a:extLst>
              </p:cNvPr>
              <p:cNvSpPr/>
              <p:nvPr/>
            </p:nvSpPr>
            <p:spPr>
              <a:xfrm>
                <a:off x="8488435" y="2091528"/>
                <a:ext cx="2941621" cy="514237"/>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324;p12">
                <a:extLst>
                  <a:ext uri="{FF2B5EF4-FFF2-40B4-BE49-F238E27FC236}">
                    <a16:creationId xmlns:a16="http://schemas.microsoft.com/office/drawing/2014/main" id="{7464A991-071B-DE48-AED1-CEF4795A9AFD}"/>
                  </a:ext>
                </a:extLst>
              </p:cNvPr>
              <p:cNvCxnSpPr/>
              <p:nvPr/>
            </p:nvCxnSpPr>
            <p:spPr>
              <a:xfrm>
                <a:off x="2749036" y="2605766"/>
                <a:ext cx="0" cy="841412"/>
              </a:xfrm>
              <a:prstGeom prst="straightConnector1">
                <a:avLst/>
              </a:prstGeom>
              <a:noFill/>
              <a:ln w="19050" cap="flat" cmpd="sng">
                <a:solidFill>
                  <a:schemeClr val="tx1"/>
                </a:solidFill>
                <a:prstDash val="solid"/>
                <a:round/>
                <a:headEnd type="none" w="med" len="med"/>
                <a:tailEnd type="diamond" w="med" len="med"/>
              </a:ln>
            </p:spPr>
          </p:cxnSp>
          <p:sp>
            <p:nvSpPr>
              <p:cNvPr id="12" name="TextBox 11">
                <a:extLst>
                  <a:ext uri="{FF2B5EF4-FFF2-40B4-BE49-F238E27FC236}">
                    <a16:creationId xmlns:a16="http://schemas.microsoft.com/office/drawing/2014/main" id="{8788FAF9-B90C-CE41-B25B-4EC1A05DE6EB}"/>
                  </a:ext>
                </a:extLst>
              </p:cNvPr>
              <p:cNvSpPr txBox="1"/>
              <p:nvPr/>
            </p:nvSpPr>
            <p:spPr>
              <a:xfrm>
                <a:off x="1640055" y="2210147"/>
                <a:ext cx="2264856" cy="276999"/>
              </a:xfrm>
              <a:prstGeom prst="rect">
                <a:avLst/>
              </a:prstGeom>
              <a:noFill/>
            </p:spPr>
            <p:txBody>
              <a:bodyPr wrap="square" rtlCol="0">
                <a:spAutoFit/>
              </a:bodyPr>
              <a:lstStyle/>
              <a:p>
                <a:pPr algn="ctr"/>
                <a:r>
                  <a:rPr lang="en-MY" sz="1200" b="1" dirty="0" err="1">
                    <a:solidFill>
                      <a:schemeClr val="bg1"/>
                    </a:solidFill>
                    <a:latin typeface="Helvetica" pitchFamily="2" charset="0"/>
                    <a:cs typeface="Arial" panose="020B0604020202020204" pitchFamily="34" charset="0"/>
                  </a:rPr>
                  <a:t>xxxxxx</a:t>
                </a:r>
                <a:endParaRPr lang="en-MY" sz="1200" b="1" dirty="0">
                  <a:solidFill>
                    <a:schemeClr val="bg1"/>
                  </a:solidFill>
                  <a:latin typeface="Helvetica" pitchFamily="2" charset="0"/>
                  <a:cs typeface="Arial" panose="020B0604020202020204" pitchFamily="34" charset="0"/>
                </a:endParaRPr>
              </a:p>
            </p:txBody>
          </p:sp>
          <p:sp>
            <p:nvSpPr>
              <p:cNvPr id="13" name="TextBox 12">
                <a:extLst>
                  <a:ext uri="{FF2B5EF4-FFF2-40B4-BE49-F238E27FC236}">
                    <a16:creationId xmlns:a16="http://schemas.microsoft.com/office/drawing/2014/main" id="{7D377CF4-C42D-FC48-A85F-D3CB549D7FAC}"/>
                  </a:ext>
                </a:extLst>
              </p:cNvPr>
              <p:cNvSpPr txBox="1"/>
              <p:nvPr/>
            </p:nvSpPr>
            <p:spPr>
              <a:xfrm>
                <a:off x="5202724" y="2210147"/>
                <a:ext cx="2264856" cy="276999"/>
              </a:xfrm>
              <a:prstGeom prst="rect">
                <a:avLst/>
              </a:prstGeom>
              <a:noFill/>
            </p:spPr>
            <p:txBody>
              <a:bodyPr wrap="square" rtlCol="0">
                <a:spAutoFit/>
              </a:bodyPr>
              <a:lstStyle/>
              <a:p>
                <a:pPr algn="ctr"/>
                <a:r>
                  <a:rPr lang="en-MY" sz="1200" b="1" dirty="0" err="1">
                    <a:solidFill>
                      <a:schemeClr val="bg1"/>
                    </a:solidFill>
                    <a:latin typeface="Helvetica" pitchFamily="2" charset="0"/>
                    <a:cs typeface="Arial" panose="020B0604020202020204" pitchFamily="34" charset="0"/>
                  </a:rPr>
                  <a:t>xxxxxx</a:t>
                </a:r>
                <a:endParaRPr lang="en-MY" sz="1200" b="1" dirty="0">
                  <a:solidFill>
                    <a:schemeClr val="bg1"/>
                  </a:solidFill>
                  <a:latin typeface="Helvetica" pitchFamily="2" charset="0"/>
                  <a:cs typeface="Arial" panose="020B0604020202020204" pitchFamily="34" charset="0"/>
                </a:endParaRPr>
              </a:p>
            </p:txBody>
          </p:sp>
          <p:sp>
            <p:nvSpPr>
              <p:cNvPr id="14" name="TextBox 13">
                <a:extLst>
                  <a:ext uri="{FF2B5EF4-FFF2-40B4-BE49-F238E27FC236}">
                    <a16:creationId xmlns:a16="http://schemas.microsoft.com/office/drawing/2014/main" id="{C562EB98-C8C3-824C-92F6-45351C47458D}"/>
                  </a:ext>
                </a:extLst>
              </p:cNvPr>
              <p:cNvSpPr txBox="1"/>
              <p:nvPr/>
            </p:nvSpPr>
            <p:spPr>
              <a:xfrm>
                <a:off x="8765393" y="2210147"/>
                <a:ext cx="2264856" cy="276999"/>
              </a:xfrm>
              <a:prstGeom prst="rect">
                <a:avLst/>
              </a:prstGeom>
              <a:noFill/>
            </p:spPr>
            <p:txBody>
              <a:bodyPr wrap="square" rtlCol="0">
                <a:spAutoFit/>
              </a:bodyPr>
              <a:lstStyle/>
              <a:p>
                <a:pPr algn="ctr"/>
                <a:r>
                  <a:rPr lang="en-MY" sz="1200" b="1" dirty="0" err="1">
                    <a:solidFill>
                      <a:schemeClr val="bg1"/>
                    </a:solidFill>
                    <a:latin typeface="Helvetica" pitchFamily="2" charset="0"/>
                    <a:cs typeface="Arial" panose="020B0604020202020204" pitchFamily="34" charset="0"/>
                  </a:rPr>
                  <a:t>xxxxx</a:t>
                </a:r>
                <a:endParaRPr lang="en-MY" sz="1200" b="1" dirty="0">
                  <a:solidFill>
                    <a:schemeClr val="bg1"/>
                  </a:solidFill>
                  <a:latin typeface="Helvetica" pitchFamily="2" charset="0"/>
                  <a:cs typeface="Arial" panose="020B0604020202020204" pitchFamily="34" charset="0"/>
                </a:endParaRPr>
              </a:p>
            </p:txBody>
          </p:sp>
          <p:sp>
            <p:nvSpPr>
              <p:cNvPr id="15" name="Rectangle 14">
                <a:extLst>
                  <a:ext uri="{FF2B5EF4-FFF2-40B4-BE49-F238E27FC236}">
                    <a16:creationId xmlns:a16="http://schemas.microsoft.com/office/drawing/2014/main" id="{28C9E95C-DF7A-0846-85B7-E09541D19D2F}"/>
                  </a:ext>
                </a:extLst>
              </p:cNvPr>
              <p:cNvSpPr/>
              <p:nvPr/>
            </p:nvSpPr>
            <p:spPr>
              <a:xfrm>
                <a:off x="1309402" y="3783346"/>
                <a:ext cx="2933138" cy="1448795"/>
              </a:xfrm>
              <a:prstGeom prst="rect">
                <a:avLst/>
              </a:prstGeom>
            </p:spPr>
            <p:txBody>
              <a:bodyPr wrap="square">
                <a:spAutoFit/>
              </a:bodyPr>
              <a:lstStyle/>
              <a:p>
                <a:pPr>
                  <a:lnSpc>
                    <a:spcPct val="150000"/>
                  </a:lnSpc>
                </a:pPr>
                <a:r>
                  <a:rPr lang="en-US" sz="1000" dirty="0">
                    <a:latin typeface="Helvetica" pitchFamily="2" charset="0"/>
                    <a:cs typeface="Arial" panose="020B0604020202020204" pitchFamily="34" charset="0"/>
                  </a:rPr>
                  <a:t>xxxxxxxxxxxxxxxxxxxxxxxxxxxxxxxxxxxxxxxxxxxxxxxxxxxxxxxxxxxxxxxxxxxxxxxxxxxxxxxxxxxxxxxxxxxxxxxxxxxxxxxxxxxxxxxxxxxxxxxxxxxxxxxxxxxxxxxxxxxxxxxxxxxxxxxxxxxxxxxxxxxxxxxxxxxxxxxxxxxxxxxxxxxxxxxxxxxxxxxxxxxxxxxxxxxxxxxxxxxxxxxx</a:t>
                </a:r>
              </a:p>
            </p:txBody>
          </p:sp>
          <p:sp>
            <p:nvSpPr>
              <p:cNvPr id="16" name="Rectangle 15">
                <a:extLst>
                  <a:ext uri="{FF2B5EF4-FFF2-40B4-BE49-F238E27FC236}">
                    <a16:creationId xmlns:a16="http://schemas.microsoft.com/office/drawing/2014/main" id="{0D9456EE-2EFC-5546-B86A-B365A531FAF2}"/>
                  </a:ext>
                </a:extLst>
              </p:cNvPr>
              <p:cNvSpPr/>
              <p:nvPr/>
            </p:nvSpPr>
            <p:spPr>
              <a:xfrm>
                <a:off x="4868582" y="3783346"/>
                <a:ext cx="2933138" cy="1448795"/>
              </a:xfrm>
              <a:prstGeom prst="rect">
                <a:avLst/>
              </a:prstGeom>
            </p:spPr>
            <p:txBody>
              <a:bodyPr wrap="square">
                <a:spAutoFit/>
              </a:bodyPr>
              <a:lstStyle/>
              <a:p>
                <a:pPr>
                  <a:lnSpc>
                    <a:spcPct val="150000"/>
                  </a:lnSpc>
                </a:pPr>
                <a:r>
                  <a:rPr lang="en-US" sz="1000" dirty="0">
                    <a:latin typeface="Helvetica" pitchFamily="2" charset="0"/>
                    <a:cs typeface="Arial" panose="020B0604020202020204" pitchFamily="34" charset="0"/>
                  </a:rPr>
                  <a:t>xxxxxxxxxxxxxxxxxxxxxxxxxxxxxxxxxxxxxxxxxxxxxxxxxxxxxxxxxxxxxxxxxxxxxxxxxxxxxxxxxxxxxxxxxxxxxxxxxxxxxxxxxxxxxxxxxxxxxxxxxxxxxxxxxxxxxxxxxxxxxxxxxxxxxxxxxxxxxxxxxxxxxxxxxxxxxxxxxxxxxxxxxxxxxxxxxxxxxxxxxxxxxxxxxxxxxxxxxxxxxxxx</a:t>
                </a:r>
              </a:p>
            </p:txBody>
          </p:sp>
          <p:sp>
            <p:nvSpPr>
              <p:cNvPr id="17" name="Rectangle 16">
                <a:extLst>
                  <a:ext uri="{FF2B5EF4-FFF2-40B4-BE49-F238E27FC236}">
                    <a16:creationId xmlns:a16="http://schemas.microsoft.com/office/drawing/2014/main" id="{AE2CC463-6F52-D84B-BAE6-27379F147EBB}"/>
                  </a:ext>
                </a:extLst>
              </p:cNvPr>
              <p:cNvSpPr/>
              <p:nvPr/>
            </p:nvSpPr>
            <p:spPr>
              <a:xfrm>
                <a:off x="8431251" y="3783346"/>
                <a:ext cx="2933138" cy="1448795"/>
              </a:xfrm>
              <a:prstGeom prst="rect">
                <a:avLst/>
              </a:prstGeom>
            </p:spPr>
            <p:txBody>
              <a:bodyPr wrap="square">
                <a:spAutoFit/>
              </a:bodyPr>
              <a:lstStyle/>
              <a:p>
                <a:pPr>
                  <a:lnSpc>
                    <a:spcPct val="150000"/>
                  </a:lnSpc>
                </a:pPr>
                <a:r>
                  <a:rPr lang="en-US" sz="1000" dirty="0">
                    <a:latin typeface="Helvetica" pitchFamily="2" charset="0"/>
                    <a:cs typeface="Arial" panose="020B0604020202020204" pitchFamily="34" charset="0"/>
                  </a:rPr>
                  <a:t>xxxxxxxxxxxxxxxxxxxxxxxxxxxxxxxxxxxxxxxxxxxxxxxxxxxxxxxxxxxxxxxxxxxxxxxxxxxxxxxxxxxxxxxxxxxxxxxxxxxxxxxxxxxxxxxxxxxxxxxxxxxxxxxxxxxxxxxxxxxxxxxxxxxxxxxxxxxxxxxxxxxxxxxxxxxxxxxxxxxxxxxxxxxxxxxxxxxxxxxxxxxxxxxxxxxxxxxxxxxxxxxx</a:t>
                </a:r>
              </a:p>
            </p:txBody>
          </p:sp>
        </p:grpSp>
      </p:grpSp>
      <p:sp>
        <p:nvSpPr>
          <p:cNvPr id="23" name="TextBox 22">
            <a:extLst>
              <a:ext uri="{FF2B5EF4-FFF2-40B4-BE49-F238E27FC236}">
                <a16:creationId xmlns:a16="http://schemas.microsoft.com/office/drawing/2014/main" id="{E04C57E2-7862-B04E-AA2A-621A0184FFDD}"/>
              </a:ext>
            </a:extLst>
          </p:cNvPr>
          <p:cNvSpPr txBox="1"/>
          <p:nvPr/>
        </p:nvSpPr>
        <p:spPr>
          <a:xfrm flipH="1">
            <a:off x="503699" y="299696"/>
            <a:ext cx="3756039" cy="646331"/>
          </a:xfrm>
          <a:prstGeom prst="rect">
            <a:avLst/>
          </a:prstGeom>
          <a:noFill/>
        </p:spPr>
        <p:txBody>
          <a:bodyPr wrap="square" rtlCol="0">
            <a:spAutoFit/>
          </a:bodyPr>
          <a:lstStyle/>
          <a:p>
            <a:r>
              <a:rPr lang="en-US" sz="3600" b="1" dirty="0">
                <a:solidFill>
                  <a:srgbClr val="FF862A"/>
                </a:solidFill>
                <a:latin typeface="Helvetica" pitchFamily="2" charset="0"/>
              </a:rPr>
              <a:t>Title</a:t>
            </a:r>
            <a:endParaRPr lang="en-ID" sz="3600" dirty="0">
              <a:solidFill>
                <a:srgbClr val="FF862A"/>
              </a:solidFill>
              <a:latin typeface="Helvetica" pitchFamily="2" charset="0"/>
            </a:endParaRPr>
          </a:p>
        </p:txBody>
      </p:sp>
      <p:sp>
        <p:nvSpPr>
          <p:cNvPr id="24" name="TextBox 23">
            <a:extLst>
              <a:ext uri="{FF2B5EF4-FFF2-40B4-BE49-F238E27FC236}">
                <a16:creationId xmlns:a16="http://schemas.microsoft.com/office/drawing/2014/main" id="{7E28C9FE-987C-7640-841D-7E86229F648C}"/>
              </a:ext>
            </a:extLst>
          </p:cNvPr>
          <p:cNvSpPr txBox="1"/>
          <p:nvPr/>
        </p:nvSpPr>
        <p:spPr>
          <a:xfrm>
            <a:off x="503699" y="923234"/>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spTree>
    <p:extLst>
      <p:ext uri="{BB962C8B-B14F-4D97-AF65-F5344CB8AC3E}">
        <p14:creationId xmlns:p14="http://schemas.microsoft.com/office/powerpoint/2010/main" val="42104214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E1FAB10-82B5-4259-B89B-C4E698D65D77}"/>
              </a:ext>
            </a:extLst>
          </p:cNvPr>
          <p:cNvSpPr/>
          <p:nvPr/>
        </p:nvSpPr>
        <p:spPr>
          <a:xfrm>
            <a:off x="0" y="0"/>
            <a:ext cx="4491487" cy="6858000"/>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10" name="TextBox 9">
            <a:extLst>
              <a:ext uri="{FF2B5EF4-FFF2-40B4-BE49-F238E27FC236}">
                <a16:creationId xmlns:a16="http://schemas.microsoft.com/office/drawing/2014/main" id="{67BC997F-AD35-4681-8DAE-70AB46AC9152}"/>
              </a:ext>
            </a:extLst>
          </p:cNvPr>
          <p:cNvSpPr txBox="1"/>
          <p:nvPr/>
        </p:nvSpPr>
        <p:spPr>
          <a:xfrm>
            <a:off x="244777" y="352624"/>
            <a:ext cx="3973932" cy="5790111"/>
          </a:xfrm>
          <a:prstGeom prst="rect">
            <a:avLst/>
          </a:prstGeom>
          <a:noFill/>
        </p:spPr>
        <p:txBody>
          <a:bodyPr wrap="square">
            <a:spAutoFit/>
          </a:bodyPr>
          <a:lstStyle/>
          <a:p>
            <a:pPr algn="just">
              <a:lnSpc>
                <a:spcPct val="150000"/>
              </a:lnSpc>
            </a:pPr>
            <a:r>
              <a:rPr lang="en-GB" altLang="en-US" sz="1600" b="1" dirty="0">
                <a:solidFill>
                  <a:schemeClr val="bg1"/>
                </a:solidFill>
                <a:latin typeface="Helvetica" pitchFamily="2" charset="0"/>
                <a:ea typeface="Open Sans" panose="020B0606030504020204" pitchFamily="34" charset="0"/>
                <a:cs typeface="Poppins" panose="00000500000000000000" pitchFamily="2" charset="0"/>
              </a:rPr>
              <a:t>Title</a:t>
            </a:r>
            <a:r>
              <a:rPr lang="en-GB" altLang="en-US" sz="1600" b="1" u="sng" dirty="0">
                <a:solidFill>
                  <a:schemeClr val="bg1"/>
                </a:solidFill>
                <a:latin typeface="Helvetica" pitchFamily="2" charset="0"/>
                <a:ea typeface="Open Sans" panose="020B0606030504020204" pitchFamily="34" charset="0"/>
                <a:cs typeface="Poppins" panose="00000500000000000000" pitchFamily="2" charset="0"/>
              </a:rPr>
              <a:t> </a:t>
            </a:r>
          </a:p>
          <a:p>
            <a:pPr algn="just">
              <a:lnSpc>
                <a:spcPct val="150000"/>
              </a:lnSpc>
            </a:pPr>
            <a:r>
              <a:rPr lang="en-GB" altLang="en-US" sz="1400" dirty="0">
                <a:solidFill>
                  <a:schemeClr val="bg1"/>
                </a:solidFill>
                <a:latin typeface="Helvetica" pitchFamily="2" charset="0"/>
                <a:ea typeface="Open Sans" panose="020B0606030504020204" pitchFamily="34" charset="0"/>
                <a:cs typeface="Poppins" panose="00000500000000000000" pitchFamily="2" charset="0"/>
              </a:rPr>
              <a:t>Sub-Tittle</a:t>
            </a:r>
            <a:endParaRPr lang="en-GB" altLang="en-US" sz="1600" dirty="0">
              <a:solidFill>
                <a:schemeClr val="bg1"/>
              </a:solidFill>
              <a:latin typeface="Helvetica" pitchFamily="2" charset="0"/>
              <a:ea typeface="Open Sans" panose="020B0606030504020204" pitchFamily="34" charset="0"/>
              <a:cs typeface="Poppins" panose="00000500000000000000" pitchFamily="2" charset="0"/>
            </a:endParaRPr>
          </a:p>
          <a:p>
            <a:pPr algn="just">
              <a:lnSpc>
                <a:spcPct val="150000"/>
              </a:lnSpc>
            </a:pPr>
            <a:r>
              <a:rPr lang="en-GB" altLang="en-US" sz="1200"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a:p>
            <a:pPr algn="just">
              <a:lnSpc>
                <a:spcPct val="150000"/>
              </a:lnSpc>
            </a:pPr>
            <a:endParaRPr lang="en-GB" altLang="en-US" sz="1200" dirty="0">
              <a:solidFill>
                <a:schemeClr val="bg1"/>
              </a:solidFill>
              <a:latin typeface="Helvetica" pitchFamily="2" charset="0"/>
              <a:ea typeface="Open Sans" panose="020B0606030504020204" pitchFamily="34" charset="0"/>
              <a:cs typeface="Poppins" panose="00000500000000000000" pitchFamily="2" charset="0"/>
            </a:endParaRPr>
          </a:p>
          <a:p>
            <a:pPr algn="just">
              <a:lnSpc>
                <a:spcPct val="150000"/>
              </a:lnSpc>
            </a:pPr>
            <a:r>
              <a:rPr lang="en-GB" altLang="en-US" sz="1200"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a:t>
            </a:r>
          </a:p>
        </p:txBody>
      </p:sp>
      <p:sp>
        <p:nvSpPr>
          <p:cNvPr id="4" name="TextBox 3">
            <a:extLst>
              <a:ext uri="{FF2B5EF4-FFF2-40B4-BE49-F238E27FC236}">
                <a16:creationId xmlns:a16="http://schemas.microsoft.com/office/drawing/2014/main" id="{7D4DFA06-E59A-40C4-8F65-779A1ED1F455}"/>
              </a:ext>
            </a:extLst>
          </p:cNvPr>
          <p:cNvSpPr txBox="1"/>
          <p:nvPr/>
        </p:nvSpPr>
        <p:spPr>
          <a:xfrm>
            <a:off x="4736264" y="913968"/>
            <a:ext cx="7210959" cy="4767395"/>
          </a:xfrm>
          <a:prstGeom prst="rect">
            <a:avLst/>
          </a:prstGeom>
          <a:noFill/>
        </p:spPr>
        <p:txBody>
          <a:bodyPr wrap="square">
            <a:spAutoFit/>
          </a:bodyPr>
          <a:lstStyle/>
          <a:p>
            <a:pPr algn="just">
              <a:lnSpc>
                <a:spcPct val="150000"/>
              </a:lnSpc>
            </a:pPr>
            <a:r>
              <a:rPr lang="en-MY" sz="1200" b="0" i="0" dirty="0">
                <a:effectLst/>
                <a:latin typeface="Helvetica" pitchFamily="2" charset="0"/>
              </a:rPr>
              <a:t>Lorem ipsum </a:t>
            </a:r>
            <a:r>
              <a:rPr lang="en-MY" sz="1200" b="0" i="0" dirty="0" err="1">
                <a:effectLst/>
                <a:latin typeface="Helvetica" pitchFamily="2" charset="0"/>
              </a:rPr>
              <a:t>dolor</a:t>
            </a:r>
            <a:r>
              <a:rPr lang="en-MY" sz="1200" b="0" i="0" dirty="0">
                <a:effectLst/>
                <a:latin typeface="Helvetica" pitchFamily="2" charset="0"/>
              </a:rPr>
              <a:t> sit </a:t>
            </a:r>
            <a:r>
              <a:rPr lang="en-MY" sz="1200" b="0" i="0" dirty="0" err="1">
                <a:effectLst/>
                <a:latin typeface="Helvetica" pitchFamily="2" charset="0"/>
              </a:rPr>
              <a:t>amet</a:t>
            </a:r>
            <a:r>
              <a:rPr lang="en-MY" sz="1200" b="0" i="0" dirty="0">
                <a:effectLst/>
                <a:latin typeface="Helvetica" pitchFamily="2" charset="0"/>
              </a:rPr>
              <a:t>, </a:t>
            </a:r>
            <a:r>
              <a:rPr lang="en-MY" sz="1200" b="0" i="0" dirty="0" err="1">
                <a:effectLst/>
                <a:latin typeface="Helvetica" pitchFamily="2" charset="0"/>
              </a:rPr>
              <a:t>consectetur</a:t>
            </a:r>
            <a:r>
              <a:rPr lang="en-MY" sz="1200" b="0" i="0" dirty="0">
                <a:effectLst/>
                <a:latin typeface="Helvetica" pitchFamily="2" charset="0"/>
              </a:rPr>
              <a:t> </a:t>
            </a:r>
            <a:r>
              <a:rPr lang="en-MY" sz="1200" b="0" i="0" dirty="0" err="1">
                <a:effectLst/>
                <a:latin typeface="Helvetica" pitchFamily="2" charset="0"/>
              </a:rPr>
              <a:t>adipiscing</a:t>
            </a:r>
            <a:r>
              <a:rPr lang="en-MY" sz="1200" b="0" i="0" dirty="0">
                <a:effectLst/>
                <a:latin typeface="Helvetica" pitchFamily="2" charset="0"/>
              </a:rPr>
              <a:t> </a:t>
            </a:r>
            <a:r>
              <a:rPr lang="en-MY" sz="1200" b="0" i="0" dirty="0" err="1">
                <a:effectLst/>
                <a:latin typeface="Helvetica" pitchFamily="2" charset="0"/>
              </a:rPr>
              <a:t>elit</a:t>
            </a:r>
            <a:r>
              <a:rPr lang="en-MY" sz="1200" b="0" i="0" dirty="0">
                <a:effectLst/>
                <a:latin typeface="Helvetica" pitchFamily="2" charset="0"/>
              </a:rPr>
              <a:t>, </a:t>
            </a:r>
            <a:r>
              <a:rPr lang="en-MY" sz="1200" b="0" i="0" dirty="0" err="1">
                <a:effectLst/>
                <a:latin typeface="Helvetica" pitchFamily="2" charset="0"/>
              </a:rPr>
              <a:t>sed</a:t>
            </a:r>
            <a:r>
              <a:rPr lang="en-MY" sz="1200" b="0" i="0" dirty="0">
                <a:effectLst/>
                <a:latin typeface="Helvetica" pitchFamily="2" charset="0"/>
              </a:rPr>
              <a:t> do </a:t>
            </a:r>
            <a:r>
              <a:rPr lang="en-MY" sz="1200" b="0" i="0" dirty="0" err="1">
                <a:effectLst/>
                <a:latin typeface="Helvetica" pitchFamily="2" charset="0"/>
              </a:rPr>
              <a:t>eiusmod</a:t>
            </a:r>
            <a:r>
              <a:rPr lang="en-MY" sz="1200" b="0" i="0" dirty="0">
                <a:effectLst/>
                <a:latin typeface="Helvetica" pitchFamily="2" charset="0"/>
              </a:rPr>
              <a:t> </a:t>
            </a:r>
            <a:r>
              <a:rPr lang="en-MY" sz="1200" b="0" i="0" dirty="0" err="1">
                <a:effectLst/>
                <a:latin typeface="Helvetica" pitchFamily="2" charset="0"/>
              </a:rPr>
              <a:t>tempor</a:t>
            </a:r>
            <a:r>
              <a:rPr lang="en-MY" sz="1200" b="0" i="0" dirty="0">
                <a:effectLst/>
                <a:latin typeface="Helvetica" pitchFamily="2" charset="0"/>
              </a:rPr>
              <a:t> </a:t>
            </a:r>
            <a:r>
              <a:rPr lang="en-MY" sz="1200" b="0" i="0" dirty="0" err="1">
                <a:effectLst/>
                <a:latin typeface="Helvetica" pitchFamily="2" charset="0"/>
              </a:rPr>
              <a:t>incididunt</a:t>
            </a:r>
            <a:r>
              <a:rPr lang="en-MY" sz="1200" b="0" i="0" dirty="0">
                <a:effectLst/>
                <a:latin typeface="Helvetica" pitchFamily="2" charset="0"/>
              </a:rPr>
              <a:t> </a:t>
            </a:r>
            <a:r>
              <a:rPr lang="en-MY" sz="1200" b="0" i="0" dirty="0" err="1">
                <a:effectLst/>
                <a:latin typeface="Helvetica" pitchFamily="2" charset="0"/>
              </a:rPr>
              <a:t>ut</a:t>
            </a:r>
            <a:r>
              <a:rPr lang="en-MY" sz="1200" b="0" i="0" dirty="0">
                <a:effectLst/>
                <a:latin typeface="Helvetica" pitchFamily="2" charset="0"/>
              </a:rPr>
              <a:t> labore et dolore magna </a:t>
            </a:r>
            <a:r>
              <a:rPr lang="en-MY" sz="1200" b="0" i="0" dirty="0" err="1">
                <a:effectLst/>
                <a:latin typeface="Helvetica" pitchFamily="2" charset="0"/>
              </a:rPr>
              <a:t>aliqua</a:t>
            </a:r>
            <a:r>
              <a:rPr lang="en-MY" sz="1200" b="0" i="0" dirty="0">
                <a:effectLst/>
                <a:latin typeface="Helvetica" pitchFamily="2" charset="0"/>
              </a:rPr>
              <a:t>. Ut </a:t>
            </a:r>
            <a:r>
              <a:rPr lang="en-MY" sz="1200" b="0" i="0" dirty="0" err="1">
                <a:effectLst/>
                <a:latin typeface="Helvetica" pitchFamily="2" charset="0"/>
              </a:rPr>
              <a:t>enim</a:t>
            </a:r>
            <a:r>
              <a:rPr lang="en-MY" sz="1200" b="0" i="0" dirty="0">
                <a:effectLst/>
                <a:latin typeface="Helvetica" pitchFamily="2" charset="0"/>
              </a:rPr>
              <a:t> ad minim </a:t>
            </a:r>
            <a:r>
              <a:rPr lang="en-MY" sz="1200" b="0" i="0" dirty="0" err="1">
                <a:effectLst/>
                <a:latin typeface="Helvetica" pitchFamily="2" charset="0"/>
              </a:rPr>
              <a:t>veniam</a:t>
            </a:r>
            <a:r>
              <a:rPr lang="en-MY" sz="1200" b="0" i="0" dirty="0">
                <a:effectLst/>
                <a:latin typeface="Helvetica" pitchFamily="2" charset="0"/>
              </a:rPr>
              <a:t>, </a:t>
            </a:r>
            <a:r>
              <a:rPr lang="en-MY" sz="1200" b="0" i="0" dirty="0" err="1">
                <a:effectLst/>
                <a:latin typeface="Helvetica" pitchFamily="2" charset="0"/>
              </a:rPr>
              <a:t>quis</a:t>
            </a:r>
            <a:r>
              <a:rPr lang="en-MY" sz="1200" b="0" i="0" dirty="0">
                <a:effectLst/>
                <a:latin typeface="Helvetica" pitchFamily="2" charset="0"/>
              </a:rPr>
              <a:t> </a:t>
            </a:r>
            <a:r>
              <a:rPr lang="en-MY" sz="1200" b="0" i="0" dirty="0" err="1">
                <a:effectLst/>
                <a:latin typeface="Helvetica" pitchFamily="2" charset="0"/>
              </a:rPr>
              <a:t>nostrud</a:t>
            </a:r>
            <a:r>
              <a:rPr lang="en-MY" sz="1200" b="0" i="0" dirty="0">
                <a:effectLst/>
                <a:latin typeface="Helvetica" pitchFamily="2" charset="0"/>
              </a:rPr>
              <a:t> exercitation </a:t>
            </a:r>
            <a:r>
              <a:rPr lang="en-MY" sz="1200" b="0" i="0" dirty="0" err="1">
                <a:effectLst/>
                <a:latin typeface="Helvetica" pitchFamily="2" charset="0"/>
              </a:rPr>
              <a:t>ullamco</a:t>
            </a:r>
            <a:r>
              <a:rPr lang="en-MY" sz="1200" b="0" i="0" dirty="0">
                <a:effectLst/>
                <a:latin typeface="Helvetica" pitchFamily="2" charset="0"/>
              </a:rPr>
              <a:t> </a:t>
            </a:r>
            <a:r>
              <a:rPr lang="en-MY" sz="1200" b="0" i="0" dirty="0" err="1">
                <a:effectLst/>
                <a:latin typeface="Helvetica" pitchFamily="2" charset="0"/>
              </a:rPr>
              <a:t>laboris</a:t>
            </a:r>
            <a:r>
              <a:rPr lang="en-MY" sz="1200" b="0" i="0" dirty="0">
                <a:effectLst/>
                <a:latin typeface="Helvetica" pitchFamily="2" charset="0"/>
              </a:rPr>
              <a:t> nisi </a:t>
            </a:r>
            <a:r>
              <a:rPr lang="en-MY" sz="1200" b="0" i="0" dirty="0" err="1">
                <a:effectLst/>
                <a:latin typeface="Helvetica" pitchFamily="2" charset="0"/>
              </a:rPr>
              <a:t>ut</a:t>
            </a:r>
            <a:r>
              <a:rPr lang="en-MY" sz="1200" b="0" i="0" dirty="0">
                <a:effectLst/>
                <a:latin typeface="Helvetica" pitchFamily="2" charset="0"/>
              </a:rPr>
              <a:t> </a:t>
            </a:r>
            <a:r>
              <a:rPr lang="en-MY" sz="1200" b="0" i="0" dirty="0" err="1">
                <a:effectLst/>
                <a:latin typeface="Helvetica" pitchFamily="2" charset="0"/>
              </a:rPr>
              <a:t>aliquip</a:t>
            </a:r>
            <a:r>
              <a:rPr lang="en-MY" sz="1200" b="0" i="0" dirty="0">
                <a:effectLst/>
                <a:latin typeface="Helvetica" pitchFamily="2" charset="0"/>
              </a:rPr>
              <a:t> ex </a:t>
            </a:r>
            <a:r>
              <a:rPr lang="en-MY" sz="1200" b="0" i="0" dirty="0" err="1">
                <a:effectLst/>
                <a:latin typeface="Helvetica" pitchFamily="2" charset="0"/>
              </a:rPr>
              <a:t>ea</a:t>
            </a:r>
            <a:r>
              <a:rPr lang="en-MY" sz="1200" b="0" i="0" dirty="0">
                <a:effectLst/>
                <a:latin typeface="Helvetica" pitchFamily="2" charset="0"/>
              </a:rPr>
              <a:t> </a:t>
            </a:r>
            <a:r>
              <a:rPr lang="en-MY" sz="1200" b="0" i="0" dirty="0" err="1">
                <a:effectLst/>
                <a:latin typeface="Helvetica" pitchFamily="2" charset="0"/>
              </a:rPr>
              <a:t>commodo</a:t>
            </a:r>
            <a:r>
              <a:rPr lang="en-MY" sz="1200" b="0" i="0" dirty="0">
                <a:effectLst/>
                <a:latin typeface="Helvetica" pitchFamily="2" charset="0"/>
              </a:rPr>
              <a:t> </a:t>
            </a:r>
            <a:r>
              <a:rPr lang="en-MY" sz="1200" b="0" i="0" dirty="0" err="1">
                <a:effectLst/>
                <a:latin typeface="Helvetica" pitchFamily="2" charset="0"/>
              </a:rPr>
              <a:t>consequat</a:t>
            </a:r>
            <a:r>
              <a:rPr lang="en-MY" sz="1200" b="0" i="0" dirty="0">
                <a:effectLst/>
                <a:latin typeface="Helvetica" pitchFamily="2" charset="0"/>
              </a:rPr>
              <a:t>. Duis </a:t>
            </a:r>
            <a:r>
              <a:rPr lang="en-MY" sz="1200" b="0" i="0" dirty="0" err="1">
                <a:effectLst/>
                <a:latin typeface="Helvetica" pitchFamily="2" charset="0"/>
              </a:rPr>
              <a:t>aute</a:t>
            </a:r>
            <a:r>
              <a:rPr lang="en-MY" sz="1200" b="0" i="0" dirty="0">
                <a:effectLst/>
                <a:latin typeface="Helvetica" pitchFamily="2" charset="0"/>
              </a:rPr>
              <a:t> </a:t>
            </a:r>
            <a:r>
              <a:rPr lang="en-MY" sz="1200" b="0" i="0" dirty="0" err="1">
                <a:effectLst/>
                <a:latin typeface="Helvetica" pitchFamily="2" charset="0"/>
              </a:rPr>
              <a:t>irure</a:t>
            </a:r>
            <a:r>
              <a:rPr lang="en-MY" sz="1200" b="0" i="0" dirty="0">
                <a:effectLst/>
                <a:latin typeface="Helvetica" pitchFamily="2" charset="0"/>
              </a:rPr>
              <a:t> </a:t>
            </a:r>
            <a:r>
              <a:rPr lang="en-MY" sz="1200" b="0" i="0" dirty="0" err="1">
                <a:effectLst/>
                <a:latin typeface="Helvetica" pitchFamily="2" charset="0"/>
              </a:rPr>
              <a:t>dolor</a:t>
            </a:r>
            <a:r>
              <a:rPr lang="en-MY" sz="1200" b="0" i="0" dirty="0">
                <a:effectLst/>
                <a:latin typeface="Helvetica" pitchFamily="2" charset="0"/>
              </a:rPr>
              <a:t> in </a:t>
            </a:r>
            <a:r>
              <a:rPr lang="en-MY" sz="1200" b="0" i="0" dirty="0" err="1">
                <a:effectLst/>
                <a:latin typeface="Helvetica" pitchFamily="2" charset="0"/>
              </a:rPr>
              <a:t>reprehenderit</a:t>
            </a:r>
            <a:r>
              <a:rPr lang="en-MY" sz="1200" b="0" i="0" dirty="0">
                <a:effectLst/>
                <a:latin typeface="Helvetica" pitchFamily="2" charset="0"/>
              </a:rPr>
              <a:t> in </a:t>
            </a:r>
            <a:r>
              <a:rPr lang="en-MY" sz="1200" b="0" i="0" dirty="0" err="1">
                <a:effectLst/>
                <a:latin typeface="Helvetica" pitchFamily="2" charset="0"/>
              </a:rPr>
              <a:t>voluptate</a:t>
            </a:r>
            <a:r>
              <a:rPr lang="en-MY" sz="1200" b="0" i="0" dirty="0">
                <a:effectLst/>
                <a:latin typeface="Helvetica" pitchFamily="2" charset="0"/>
              </a:rPr>
              <a:t> </a:t>
            </a:r>
            <a:r>
              <a:rPr lang="en-MY" sz="1200" b="0" i="0" dirty="0" err="1">
                <a:effectLst/>
                <a:latin typeface="Helvetica" pitchFamily="2" charset="0"/>
              </a:rPr>
              <a:t>velit</a:t>
            </a:r>
            <a:r>
              <a:rPr lang="en-MY" sz="1200" b="0" i="0" dirty="0">
                <a:effectLst/>
                <a:latin typeface="Helvetica" pitchFamily="2" charset="0"/>
              </a:rPr>
              <a:t> </a:t>
            </a:r>
            <a:r>
              <a:rPr lang="en-MY" sz="1200" b="0" i="0" dirty="0" err="1">
                <a:effectLst/>
                <a:latin typeface="Helvetica" pitchFamily="2" charset="0"/>
              </a:rPr>
              <a:t>esse</a:t>
            </a:r>
            <a:r>
              <a:rPr lang="en-MY" sz="1200" b="0" i="0" dirty="0">
                <a:effectLst/>
                <a:latin typeface="Helvetica" pitchFamily="2" charset="0"/>
              </a:rPr>
              <a:t> </a:t>
            </a:r>
            <a:r>
              <a:rPr lang="en-MY" sz="1200" b="0" i="0" dirty="0" err="1">
                <a:effectLst/>
                <a:latin typeface="Helvetica" pitchFamily="2" charset="0"/>
              </a:rPr>
              <a:t>cillum</a:t>
            </a:r>
            <a:r>
              <a:rPr lang="en-MY" sz="1200" b="0" i="0" dirty="0">
                <a:effectLst/>
                <a:latin typeface="Helvetica" pitchFamily="2" charset="0"/>
              </a:rPr>
              <a:t> dolore </a:t>
            </a:r>
            <a:r>
              <a:rPr lang="en-MY" sz="1200" b="0" i="0" dirty="0" err="1">
                <a:effectLst/>
                <a:latin typeface="Helvetica" pitchFamily="2" charset="0"/>
              </a:rPr>
              <a:t>eu</a:t>
            </a:r>
            <a:r>
              <a:rPr lang="en-MY" sz="1200" b="0" i="0" dirty="0">
                <a:effectLst/>
                <a:latin typeface="Helvetica" pitchFamily="2" charset="0"/>
              </a:rPr>
              <a:t> </a:t>
            </a:r>
            <a:r>
              <a:rPr lang="en-MY" sz="1200" b="0" i="0" dirty="0" err="1">
                <a:effectLst/>
                <a:latin typeface="Helvetica" pitchFamily="2" charset="0"/>
              </a:rPr>
              <a:t>fugiat</a:t>
            </a:r>
            <a:r>
              <a:rPr lang="en-MY" sz="1200" b="0" i="0" dirty="0">
                <a:effectLst/>
                <a:latin typeface="Helvetica" pitchFamily="2" charset="0"/>
              </a:rPr>
              <a:t> </a:t>
            </a:r>
            <a:r>
              <a:rPr lang="en-MY" sz="1200" b="0" i="0" dirty="0" err="1">
                <a:effectLst/>
                <a:latin typeface="Helvetica" pitchFamily="2" charset="0"/>
              </a:rPr>
              <a:t>nulla</a:t>
            </a:r>
            <a:r>
              <a:rPr lang="en-MY" sz="1200" b="0" i="0" dirty="0">
                <a:effectLst/>
                <a:latin typeface="Helvetica" pitchFamily="2" charset="0"/>
              </a:rPr>
              <a:t> </a:t>
            </a:r>
            <a:r>
              <a:rPr lang="en-MY" sz="1200" b="0" i="0" dirty="0" err="1">
                <a:effectLst/>
                <a:latin typeface="Helvetica" pitchFamily="2" charset="0"/>
              </a:rPr>
              <a:t>pariatur</a:t>
            </a:r>
            <a:r>
              <a:rPr lang="en-MY" sz="1200" b="0" i="0" dirty="0">
                <a:effectLst/>
                <a:latin typeface="Helvetica" pitchFamily="2" charset="0"/>
              </a:rPr>
              <a:t>. </a:t>
            </a:r>
            <a:r>
              <a:rPr lang="en-MY" sz="1200" b="0" i="0" dirty="0" err="1">
                <a:effectLst/>
                <a:latin typeface="Helvetica" pitchFamily="2" charset="0"/>
              </a:rPr>
              <a:t>Excepteur</a:t>
            </a:r>
            <a:r>
              <a:rPr lang="en-MY" sz="1200" b="0" i="0" dirty="0">
                <a:effectLst/>
                <a:latin typeface="Helvetica" pitchFamily="2" charset="0"/>
              </a:rPr>
              <a:t> </a:t>
            </a:r>
            <a:r>
              <a:rPr lang="en-MY" sz="1200" b="0" i="0" dirty="0" err="1">
                <a:effectLst/>
                <a:latin typeface="Helvetica" pitchFamily="2" charset="0"/>
              </a:rPr>
              <a:t>sint</a:t>
            </a:r>
            <a:r>
              <a:rPr lang="en-MY" sz="1200" b="0" i="0" dirty="0">
                <a:effectLst/>
                <a:latin typeface="Helvetica" pitchFamily="2" charset="0"/>
              </a:rPr>
              <a:t> </a:t>
            </a:r>
            <a:r>
              <a:rPr lang="en-MY" sz="1200" b="0" i="0" dirty="0" err="1">
                <a:effectLst/>
                <a:latin typeface="Helvetica" pitchFamily="2" charset="0"/>
              </a:rPr>
              <a:t>occaecat</a:t>
            </a:r>
            <a:r>
              <a:rPr lang="en-MY" sz="1200" b="0" i="0" dirty="0">
                <a:effectLst/>
                <a:latin typeface="Helvetica" pitchFamily="2" charset="0"/>
              </a:rPr>
              <a:t> </a:t>
            </a:r>
            <a:r>
              <a:rPr lang="en-MY" sz="1200" b="0" i="0" dirty="0" err="1">
                <a:effectLst/>
                <a:latin typeface="Helvetica" pitchFamily="2" charset="0"/>
              </a:rPr>
              <a:t>cupidatat</a:t>
            </a:r>
            <a:r>
              <a:rPr lang="en-MY" sz="1200" b="0" i="0" dirty="0">
                <a:effectLst/>
                <a:latin typeface="Helvetica" pitchFamily="2" charset="0"/>
              </a:rPr>
              <a:t> non </a:t>
            </a:r>
            <a:r>
              <a:rPr lang="en-MY" sz="1200" b="0" i="0" dirty="0" err="1">
                <a:effectLst/>
                <a:latin typeface="Helvetica" pitchFamily="2" charset="0"/>
              </a:rPr>
              <a:t>proident</a:t>
            </a:r>
            <a:r>
              <a:rPr lang="en-MY" sz="1200" b="0" i="0" dirty="0">
                <a:effectLst/>
                <a:latin typeface="Helvetica" pitchFamily="2" charset="0"/>
              </a:rPr>
              <a:t>, sunt in culpa qui </a:t>
            </a:r>
            <a:r>
              <a:rPr lang="en-MY" sz="1200" b="0" i="0" dirty="0" err="1">
                <a:effectLst/>
                <a:latin typeface="Helvetica" pitchFamily="2" charset="0"/>
              </a:rPr>
              <a:t>officia</a:t>
            </a:r>
            <a:r>
              <a:rPr lang="en-MY" sz="1200" b="0" i="0" dirty="0">
                <a:effectLst/>
                <a:latin typeface="Helvetica" pitchFamily="2" charset="0"/>
              </a:rPr>
              <a:t> </a:t>
            </a:r>
            <a:r>
              <a:rPr lang="en-MY" sz="1200" b="0" i="0" dirty="0" err="1">
                <a:effectLst/>
                <a:latin typeface="Helvetica" pitchFamily="2" charset="0"/>
              </a:rPr>
              <a:t>deserunt</a:t>
            </a:r>
            <a:r>
              <a:rPr lang="en-MY" sz="1200" b="0" i="0" dirty="0">
                <a:effectLst/>
                <a:latin typeface="Helvetica" pitchFamily="2" charset="0"/>
              </a:rPr>
              <a:t> </a:t>
            </a:r>
            <a:r>
              <a:rPr lang="en-MY" sz="1200" b="0" i="0" dirty="0" err="1">
                <a:effectLst/>
                <a:latin typeface="Helvetica" pitchFamily="2" charset="0"/>
              </a:rPr>
              <a:t>mollit</a:t>
            </a:r>
            <a:r>
              <a:rPr lang="en-MY" sz="1200" b="0" i="0" dirty="0">
                <a:effectLst/>
                <a:latin typeface="Helvetica" pitchFamily="2" charset="0"/>
              </a:rPr>
              <a:t> </a:t>
            </a:r>
            <a:r>
              <a:rPr lang="en-MY" sz="1200" b="0" i="0" dirty="0" err="1">
                <a:effectLst/>
                <a:latin typeface="Helvetica" pitchFamily="2" charset="0"/>
              </a:rPr>
              <a:t>anim</a:t>
            </a:r>
            <a:r>
              <a:rPr lang="en-MY" sz="1200" b="0" i="0" dirty="0">
                <a:effectLst/>
                <a:latin typeface="Helvetica" pitchFamily="2" charset="0"/>
              </a:rPr>
              <a:t> id </a:t>
            </a:r>
            <a:r>
              <a:rPr lang="en-MY" sz="1200" b="0" i="0" dirty="0" err="1">
                <a:effectLst/>
                <a:latin typeface="Helvetica" pitchFamily="2" charset="0"/>
              </a:rPr>
              <a:t>est</a:t>
            </a:r>
            <a:r>
              <a:rPr lang="en-MY" sz="1200" b="0" i="0" dirty="0">
                <a:effectLst/>
                <a:latin typeface="Helvetica" pitchFamily="2" charset="0"/>
              </a:rPr>
              <a:t> </a:t>
            </a:r>
            <a:r>
              <a:rPr lang="en-MY" sz="1200" b="0" i="0" dirty="0" err="1">
                <a:effectLst/>
                <a:latin typeface="Helvetica" pitchFamily="2" charset="0"/>
              </a:rPr>
              <a:t>laborum</a:t>
            </a:r>
            <a:r>
              <a:rPr lang="en-MY" sz="1200" b="0" i="0" dirty="0">
                <a:effectLst/>
                <a:latin typeface="Helvetica" pitchFamily="2" charset="0"/>
              </a:rPr>
              <a:t>.</a:t>
            </a:r>
            <a:endParaRPr lang="id-ID" sz="1200" dirty="0">
              <a:latin typeface="Helvetica" pitchFamily="2" charset="0"/>
              <a:ea typeface="Times New Roman" panose="02020603050405020304" pitchFamily="18" charset="0"/>
            </a:endParaRPr>
          </a:p>
          <a:p>
            <a:pPr algn="just">
              <a:lnSpc>
                <a:spcPct val="150000"/>
              </a:lnSpc>
            </a:pPr>
            <a:endParaRPr lang="en-US" sz="1200" dirty="0">
              <a:latin typeface="Helvetica" pitchFamily="2" charset="0"/>
              <a:ea typeface="Open Sans" panose="020B0606030504020204" pitchFamily="34" charset="0"/>
              <a:cs typeface="Open Sans" panose="020B0606030504020204" pitchFamily="34" charset="0"/>
            </a:endParaRPr>
          </a:p>
          <a:p>
            <a:pPr algn="just">
              <a:lnSpc>
                <a:spcPct val="150000"/>
              </a:lnSpc>
            </a:pPr>
            <a:r>
              <a:rPr lang="en-MY" sz="1200" b="0" i="0" dirty="0">
                <a:effectLst/>
                <a:latin typeface="Helvetica" pitchFamily="2" charset="0"/>
              </a:rPr>
              <a:t>Lorem ipsum </a:t>
            </a:r>
            <a:r>
              <a:rPr lang="en-MY" sz="1200" b="0" i="0" dirty="0" err="1">
                <a:effectLst/>
                <a:latin typeface="Helvetica" pitchFamily="2" charset="0"/>
              </a:rPr>
              <a:t>dolor</a:t>
            </a:r>
            <a:r>
              <a:rPr lang="en-MY" sz="1200" b="0" i="0" dirty="0">
                <a:effectLst/>
                <a:latin typeface="Helvetica" pitchFamily="2" charset="0"/>
              </a:rPr>
              <a:t> sit </a:t>
            </a:r>
            <a:r>
              <a:rPr lang="en-MY" sz="1200" b="0" i="0" dirty="0" err="1">
                <a:effectLst/>
                <a:latin typeface="Helvetica" pitchFamily="2" charset="0"/>
              </a:rPr>
              <a:t>amet</a:t>
            </a:r>
            <a:r>
              <a:rPr lang="en-MY" sz="1200" b="0" i="0" dirty="0">
                <a:effectLst/>
                <a:latin typeface="Helvetica" pitchFamily="2" charset="0"/>
              </a:rPr>
              <a:t>, </a:t>
            </a:r>
            <a:r>
              <a:rPr lang="en-MY" sz="1200" b="0" i="0" dirty="0" err="1">
                <a:effectLst/>
                <a:latin typeface="Helvetica" pitchFamily="2" charset="0"/>
              </a:rPr>
              <a:t>consectetur</a:t>
            </a:r>
            <a:r>
              <a:rPr lang="en-MY" sz="1200" b="0" i="0" dirty="0">
                <a:effectLst/>
                <a:latin typeface="Helvetica" pitchFamily="2" charset="0"/>
              </a:rPr>
              <a:t> </a:t>
            </a:r>
            <a:r>
              <a:rPr lang="en-MY" sz="1200" b="0" i="0" dirty="0" err="1">
                <a:effectLst/>
                <a:latin typeface="Helvetica" pitchFamily="2" charset="0"/>
              </a:rPr>
              <a:t>adipiscing</a:t>
            </a:r>
            <a:r>
              <a:rPr lang="en-MY" sz="1200" b="0" i="0" dirty="0">
                <a:effectLst/>
                <a:latin typeface="Helvetica" pitchFamily="2" charset="0"/>
              </a:rPr>
              <a:t> </a:t>
            </a:r>
            <a:r>
              <a:rPr lang="en-MY" sz="1200" b="0" i="0" dirty="0" err="1">
                <a:effectLst/>
                <a:latin typeface="Helvetica" pitchFamily="2" charset="0"/>
              </a:rPr>
              <a:t>elit</a:t>
            </a:r>
            <a:r>
              <a:rPr lang="en-MY" sz="1200" b="0" i="0" dirty="0">
                <a:effectLst/>
                <a:latin typeface="Helvetica" pitchFamily="2" charset="0"/>
              </a:rPr>
              <a:t>, </a:t>
            </a:r>
            <a:r>
              <a:rPr lang="en-MY" sz="1200" b="0" i="0" dirty="0" err="1">
                <a:effectLst/>
                <a:latin typeface="Helvetica" pitchFamily="2" charset="0"/>
              </a:rPr>
              <a:t>sed</a:t>
            </a:r>
            <a:r>
              <a:rPr lang="en-MY" sz="1200" b="0" i="0" dirty="0">
                <a:effectLst/>
                <a:latin typeface="Helvetica" pitchFamily="2" charset="0"/>
              </a:rPr>
              <a:t> do </a:t>
            </a:r>
            <a:r>
              <a:rPr lang="en-MY" sz="1200" b="0" i="0" dirty="0" err="1">
                <a:effectLst/>
                <a:latin typeface="Helvetica" pitchFamily="2" charset="0"/>
              </a:rPr>
              <a:t>eiusmod</a:t>
            </a:r>
            <a:r>
              <a:rPr lang="en-MY" sz="1200" b="0" i="0" dirty="0">
                <a:effectLst/>
                <a:latin typeface="Helvetica" pitchFamily="2" charset="0"/>
              </a:rPr>
              <a:t> </a:t>
            </a:r>
            <a:r>
              <a:rPr lang="en-MY" sz="1200" b="0" i="0" dirty="0" err="1">
                <a:effectLst/>
                <a:latin typeface="Helvetica" pitchFamily="2" charset="0"/>
              </a:rPr>
              <a:t>tempor</a:t>
            </a:r>
            <a:r>
              <a:rPr lang="en-MY" sz="1200" b="0" i="0" dirty="0">
                <a:effectLst/>
                <a:latin typeface="Helvetica" pitchFamily="2" charset="0"/>
              </a:rPr>
              <a:t> </a:t>
            </a:r>
            <a:r>
              <a:rPr lang="en-MY" sz="1200" b="0" i="0" dirty="0" err="1">
                <a:effectLst/>
                <a:latin typeface="Helvetica" pitchFamily="2" charset="0"/>
              </a:rPr>
              <a:t>incididunt</a:t>
            </a:r>
            <a:r>
              <a:rPr lang="en-MY" sz="1200" b="0" i="0" dirty="0">
                <a:effectLst/>
                <a:latin typeface="Helvetica" pitchFamily="2" charset="0"/>
              </a:rPr>
              <a:t> </a:t>
            </a:r>
            <a:r>
              <a:rPr lang="en-MY" sz="1200" b="0" i="0" dirty="0" err="1">
                <a:effectLst/>
                <a:latin typeface="Helvetica" pitchFamily="2" charset="0"/>
              </a:rPr>
              <a:t>ut</a:t>
            </a:r>
            <a:r>
              <a:rPr lang="en-MY" sz="1200" b="0" i="0" dirty="0">
                <a:effectLst/>
                <a:latin typeface="Helvetica" pitchFamily="2" charset="0"/>
              </a:rPr>
              <a:t> labore et dolore magna </a:t>
            </a:r>
            <a:r>
              <a:rPr lang="en-MY" sz="1200" b="0" i="0" dirty="0" err="1">
                <a:effectLst/>
                <a:latin typeface="Helvetica" pitchFamily="2" charset="0"/>
              </a:rPr>
              <a:t>aliqua</a:t>
            </a:r>
            <a:r>
              <a:rPr lang="en-MY" sz="1200" b="0" i="0" dirty="0">
                <a:effectLst/>
                <a:latin typeface="Helvetica" pitchFamily="2" charset="0"/>
              </a:rPr>
              <a:t>. Ut </a:t>
            </a:r>
            <a:r>
              <a:rPr lang="en-MY" sz="1200" b="0" i="0" dirty="0" err="1">
                <a:effectLst/>
                <a:latin typeface="Helvetica" pitchFamily="2" charset="0"/>
              </a:rPr>
              <a:t>enim</a:t>
            </a:r>
            <a:r>
              <a:rPr lang="en-MY" sz="1200" b="0" i="0" dirty="0">
                <a:effectLst/>
                <a:latin typeface="Helvetica" pitchFamily="2" charset="0"/>
              </a:rPr>
              <a:t> ad </a:t>
            </a:r>
            <a:r>
              <a:rPr lang="en-MY" sz="1200" b="0" i="0" dirty="0" err="1">
                <a:effectLst/>
                <a:latin typeface="Helvetica" pitchFamily="2" charset="0"/>
              </a:rPr>
              <a:t>aminim</a:t>
            </a:r>
            <a:r>
              <a:rPr lang="en-MY" sz="1200" b="0" i="0" dirty="0">
                <a:effectLst/>
                <a:latin typeface="Helvetica" pitchFamily="2" charset="0"/>
              </a:rPr>
              <a:t> </a:t>
            </a:r>
            <a:r>
              <a:rPr lang="en-MY" sz="1200" b="0" i="0" dirty="0" err="1">
                <a:effectLst/>
                <a:latin typeface="Helvetica" pitchFamily="2" charset="0"/>
              </a:rPr>
              <a:t>veniam</a:t>
            </a:r>
            <a:r>
              <a:rPr lang="en-MY" sz="1200" b="0" i="0" dirty="0">
                <a:effectLst/>
                <a:latin typeface="Helvetica" pitchFamily="2" charset="0"/>
              </a:rPr>
              <a:t>, </a:t>
            </a:r>
            <a:r>
              <a:rPr lang="en-MY" sz="1200" b="0" i="0" dirty="0" err="1">
                <a:effectLst/>
                <a:latin typeface="Helvetica" pitchFamily="2" charset="0"/>
              </a:rPr>
              <a:t>quis</a:t>
            </a:r>
            <a:r>
              <a:rPr lang="en-MY" sz="1200" b="0" i="0" dirty="0">
                <a:effectLst/>
                <a:latin typeface="Helvetica" pitchFamily="2" charset="0"/>
              </a:rPr>
              <a:t> </a:t>
            </a:r>
            <a:r>
              <a:rPr lang="en-MY" sz="1200" b="0" i="0" dirty="0" err="1">
                <a:effectLst/>
                <a:latin typeface="Helvetica" pitchFamily="2" charset="0"/>
              </a:rPr>
              <a:t>nostrud</a:t>
            </a:r>
            <a:r>
              <a:rPr lang="en-MY" sz="1200" b="0" i="0" dirty="0">
                <a:effectLst/>
                <a:latin typeface="Helvetica" pitchFamily="2" charset="0"/>
              </a:rPr>
              <a:t> exercitation </a:t>
            </a:r>
            <a:r>
              <a:rPr lang="en-MY" sz="1200" b="0" i="0" dirty="0" err="1">
                <a:effectLst/>
                <a:latin typeface="Helvetica" pitchFamily="2" charset="0"/>
              </a:rPr>
              <a:t>ullamco</a:t>
            </a:r>
            <a:r>
              <a:rPr lang="en-MY" sz="1200" b="0" i="0" dirty="0">
                <a:effectLst/>
                <a:latin typeface="Helvetica" pitchFamily="2" charset="0"/>
              </a:rPr>
              <a:t> </a:t>
            </a:r>
            <a:r>
              <a:rPr lang="en-MY" sz="1200" b="0" i="0" dirty="0" err="1">
                <a:effectLst/>
                <a:latin typeface="Helvetica" pitchFamily="2" charset="0"/>
              </a:rPr>
              <a:t>laboris</a:t>
            </a:r>
            <a:r>
              <a:rPr lang="en-MY" sz="1200" b="0" i="0" dirty="0">
                <a:effectLst/>
                <a:latin typeface="Helvetica" pitchFamily="2" charset="0"/>
              </a:rPr>
              <a:t> nisi </a:t>
            </a:r>
            <a:r>
              <a:rPr lang="en-MY" sz="1200" b="0" i="0" dirty="0" err="1">
                <a:effectLst/>
                <a:latin typeface="Helvetica" pitchFamily="2" charset="0"/>
              </a:rPr>
              <a:t>ut</a:t>
            </a:r>
            <a:r>
              <a:rPr lang="en-MY" sz="1200" b="0" i="0" dirty="0">
                <a:effectLst/>
                <a:latin typeface="Helvetica" pitchFamily="2" charset="0"/>
              </a:rPr>
              <a:t> </a:t>
            </a:r>
            <a:r>
              <a:rPr lang="en-MY" sz="1200" b="0" i="0" dirty="0" err="1">
                <a:effectLst/>
                <a:latin typeface="Helvetica" pitchFamily="2" charset="0"/>
              </a:rPr>
              <a:t>aliquip</a:t>
            </a:r>
            <a:r>
              <a:rPr lang="en-MY" sz="1200" b="0" i="0" dirty="0">
                <a:effectLst/>
                <a:latin typeface="Helvetica" pitchFamily="2" charset="0"/>
              </a:rPr>
              <a:t> ex </a:t>
            </a:r>
            <a:r>
              <a:rPr lang="en-MY" sz="1200" b="0" i="0" dirty="0" err="1">
                <a:effectLst/>
                <a:latin typeface="Helvetica" pitchFamily="2" charset="0"/>
              </a:rPr>
              <a:t>ea</a:t>
            </a:r>
            <a:r>
              <a:rPr lang="en-MY" sz="1200" b="0" i="0" dirty="0">
                <a:effectLst/>
                <a:latin typeface="Helvetica" pitchFamily="2" charset="0"/>
              </a:rPr>
              <a:t> </a:t>
            </a:r>
            <a:r>
              <a:rPr lang="en-MY" sz="1200" b="0" i="0" dirty="0" err="1">
                <a:effectLst/>
                <a:latin typeface="Helvetica" pitchFamily="2" charset="0"/>
              </a:rPr>
              <a:t>commodo</a:t>
            </a:r>
            <a:r>
              <a:rPr lang="en-MY" sz="1200" b="0" i="0" dirty="0">
                <a:effectLst/>
                <a:latin typeface="Helvetica" pitchFamily="2" charset="0"/>
              </a:rPr>
              <a:t> </a:t>
            </a:r>
            <a:r>
              <a:rPr lang="en-MY" sz="1200" b="0" i="0" dirty="0" err="1">
                <a:effectLst/>
                <a:latin typeface="Helvetica" pitchFamily="2" charset="0"/>
              </a:rPr>
              <a:t>consequat</a:t>
            </a:r>
            <a:r>
              <a:rPr lang="en-MY" sz="1200" b="0" i="0" dirty="0">
                <a:effectLst/>
                <a:latin typeface="Helvetica" pitchFamily="2" charset="0"/>
              </a:rPr>
              <a:t>. Duis </a:t>
            </a:r>
            <a:r>
              <a:rPr lang="en-MY" sz="1200" b="0" i="0" dirty="0" err="1">
                <a:effectLst/>
                <a:latin typeface="Helvetica" pitchFamily="2" charset="0"/>
              </a:rPr>
              <a:t>aute</a:t>
            </a:r>
            <a:r>
              <a:rPr lang="en-MY" sz="1200" b="0" i="0" dirty="0">
                <a:effectLst/>
                <a:latin typeface="Helvetica" pitchFamily="2" charset="0"/>
              </a:rPr>
              <a:t> </a:t>
            </a:r>
            <a:r>
              <a:rPr lang="en-MY" sz="1200" b="0" i="0" dirty="0" err="1">
                <a:effectLst/>
                <a:latin typeface="Helvetica" pitchFamily="2" charset="0"/>
              </a:rPr>
              <a:t>irure</a:t>
            </a:r>
            <a:r>
              <a:rPr lang="en-MY" sz="1200" b="0" i="0" dirty="0">
                <a:effectLst/>
                <a:latin typeface="Helvetica" pitchFamily="2" charset="0"/>
              </a:rPr>
              <a:t> </a:t>
            </a:r>
            <a:r>
              <a:rPr lang="en-MY" sz="1200" b="0" i="0" dirty="0" err="1">
                <a:effectLst/>
                <a:latin typeface="Helvetica" pitchFamily="2" charset="0"/>
              </a:rPr>
              <a:t>dolor</a:t>
            </a:r>
            <a:r>
              <a:rPr lang="en-MY" sz="1200" b="0" i="0" dirty="0">
                <a:effectLst/>
                <a:latin typeface="Helvetica" pitchFamily="2" charset="0"/>
              </a:rPr>
              <a:t> in </a:t>
            </a:r>
            <a:r>
              <a:rPr lang="en-MY" sz="1200" b="0" i="0" dirty="0" err="1">
                <a:effectLst/>
                <a:latin typeface="Helvetica" pitchFamily="2" charset="0"/>
              </a:rPr>
              <a:t>reprehenderit</a:t>
            </a:r>
            <a:r>
              <a:rPr lang="en-MY" sz="1200" b="0" i="0" dirty="0">
                <a:effectLst/>
                <a:latin typeface="Helvetica" pitchFamily="2" charset="0"/>
              </a:rPr>
              <a:t> in </a:t>
            </a:r>
            <a:r>
              <a:rPr lang="en-MY" sz="1200" b="0" i="0" dirty="0" err="1">
                <a:effectLst/>
                <a:latin typeface="Helvetica" pitchFamily="2" charset="0"/>
              </a:rPr>
              <a:t>voluptate</a:t>
            </a:r>
            <a:r>
              <a:rPr lang="en-MY" sz="1200" b="0" i="0" dirty="0">
                <a:effectLst/>
                <a:latin typeface="Helvetica" pitchFamily="2" charset="0"/>
              </a:rPr>
              <a:t> </a:t>
            </a:r>
            <a:r>
              <a:rPr lang="en-MY" sz="1200" b="0" i="0" dirty="0" err="1">
                <a:effectLst/>
                <a:latin typeface="Helvetica" pitchFamily="2" charset="0"/>
              </a:rPr>
              <a:t>velit</a:t>
            </a:r>
            <a:r>
              <a:rPr lang="en-MY" sz="1200" b="0" i="0" dirty="0">
                <a:effectLst/>
                <a:latin typeface="Helvetica" pitchFamily="2" charset="0"/>
              </a:rPr>
              <a:t> </a:t>
            </a:r>
            <a:r>
              <a:rPr lang="en-MY" sz="1200" b="0" i="0" dirty="0" err="1">
                <a:effectLst/>
                <a:latin typeface="Helvetica" pitchFamily="2" charset="0"/>
              </a:rPr>
              <a:t>esse</a:t>
            </a:r>
            <a:r>
              <a:rPr lang="en-MY" sz="1200" b="0" i="0" dirty="0">
                <a:effectLst/>
                <a:latin typeface="Helvetica" pitchFamily="2" charset="0"/>
              </a:rPr>
              <a:t> </a:t>
            </a:r>
            <a:r>
              <a:rPr lang="en-MY" sz="1200" b="0" i="0" dirty="0" err="1">
                <a:effectLst/>
                <a:latin typeface="Helvetica" pitchFamily="2" charset="0"/>
              </a:rPr>
              <a:t>cillum</a:t>
            </a:r>
            <a:r>
              <a:rPr lang="en-MY" sz="1200" b="0" i="0" dirty="0">
                <a:effectLst/>
                <a:latin typeface="Helvetica" pitchFamily="2" charset="0"/>
              </a:rPr>
              <a:t> dolore </a:t>
            </a:r>
            <a:r>
              <a:rPr lang="en-MY" sz="1200" b="0" i="0" dirty="0" err="1">
                <a:effectLst/>
                <a:latin typeface="Helvetica" pitchFamily="2" charset="0"/>
              </a:rPr>
              <a:t>eu</a:t>
            </a:r>
            <a:r>
              <a:rPr lang="en-MY" sz="1200" b="0" i="0" dirty="0">
                <a:effectLst/>
                <a:latin typeface="Helvetica" pitchFamily="2" charset="0"/>
              </a:rPr>
              <a:t> </a:t>
            </a:r>
            <a:r>
              <a:rPr lang="en-MY" sz="1200" b="0" i="0" dirty="0" err="1">
                <a:effectLst/>
                <a:latin typeface="Helvetica" pitchFamily="2" charset="0"/>
              </a:rPr>
              <a:t>fugiat</a:t>
            </a:r>
            <a:r>
              <a:rPr lang="en-MY" sz="1200" b="0" i="0" dirty="0">
                <a:effectLst/>
                <a:latin typeface="Helvetica" pitchFamily="2" charset="0"/>
              </a:rPr>
              <a:t> </a:t>
            </a:r>
            <a:r>
              <a:rPr lang="en-MY" sz="1200" b="0" i="0" dirty="0" err="1">
                <a:effectLst/>
                <a:latin typeface="Helvetica" pitchFamily="2" charset="0"/>
              </a:rPr>
              <a:t>nulla</a:t>
            </a:r>
            <a:r>
              <a:rPr lang="en-MY" sz="1200" b="0" i="0" dirty="0">
                <a:effectLst/>
                <a:latin typeface="Helvetica" pitchFamily="2" charset="0"/>
              </a:rPr>
              <a:t> </a:t>
            </a:r>
            <a:r>
              <a:rPr lang="en-MY" sz="1200" b="0" i="0" dirty="0" err="1">
                <a:effectLst/>
                <a:latin typeface="Helvetica" pitchFamily="2" charset="0"/>
              </a:rPr>
              <a:t>pariatur</a:t>
            </a:r>
            <a:r>
              <a:rPr lang="en-MY" sz="1200" b="0" i="0" dirty="0">
                <a:effectLst/>
                <a:latin typeface="Helvetica" pitchFamily="2" charset="0"/>
              </a:rPr>
              <a:t>. </a:t>
            </a:r>
            <a:r>
              <a:rPr lang="en-MY" sz="1200" b="0" i="0" dirty="0" err="1">
                <a:effectLst/>
                <a:latin typeface="Helvetica" pitchFamily="2" charset="0"/>
              </a:rPr>
              <a:t>Excepteur</a:t>
            </a:r>
            <a:r>
              <a:rPr lang="en-MY" sz="1200" b="0" i="0" dirty="0">
                <a:effectLst/>
                <a:latin typeface="Helvetica" pitchFamily="2" charset="0"/>
              </a:rPr>
              <a:t> </a:t>
            </a:r>
            <a:r>
              <a:rPr lang="en-MY" sz="1200" b="0" i="0" dirty="0" err="1">
                <a:effectLst/>
                <a:latin typeface="Helvetica" pitchFamily="2" charset="0"/>
              </a:rPr>
              <a:t>sint</a:t>
            </a:r>
            <a:r>
              <a:rPr lang="en-MY" sz="1200" b="0" i="0" dirty="0">
                <a:effectLst/>
                <a:latin typeface="Helvetica" pitchFamily="2" charset="0"/>
              </a:rPr>
              <a:t> </a:t>
            </a:r>
            <a:r>
              <a:rPr lang="en-MY" sz="1200" b="0" i="0" dirty="0" err="1">
                <a:effectLst/>
                <a:latin typeface="Helvetica" pitchFamily="2" charset="0"/>
              </a:rPr>
              <a:t>occaecat</a:t>
            </a:r>
            <a:r>
              <a:rPr lang="en-MY" sz="1200" b="0" i="0" dirty="0">
                <a:effectLst/>
                <a:latin typeface="Helvetica" pitchFamily="2" charset="0"/>
              </a:rPr>
              <a:t> </a:t>
            </a:r>
            <a:r>
              <a:rPr lang="en-MY" sz="1200" b="0" i="0" dirty="0" err="1">
                <a:effectLst/>
                <a:latin typeface="Helvetica" pitchFamily="2" charset="0"/>
              </a:rPr>
              <a:t>cupidatat</a:t>
            </a:r>
            <a:r>
              <a:rPr lang="en-MY" sz="1200" b="0" i="0" dirty="0">
                <a:effectLst/>
                <a:latin typeface="Helvetica" pitchFamily="2" charset="0"/>
              </a:rPr>
              <a:t> non </a:t>
            </a:r>
            <a:r>
              <a:rPr lang="en-MY" sz="1200" b="0" i="0" dirty="0" err="1">
                <a:effectLst/>
                <a:latin typeface="Helvetica" pitchFamily="2" charset="0"/>
              </a:rPr>
              <a:t>proident</a:t>
            </a:r>
            <a:r>
              <a:rPr lang="en-MY" sz="1200" b="0" i="0" dirty="0">
                <a:effectLst/>
                <a:latin typeface="Helvetica" pitchFamily="2" charset="0"/>
              </a:rPr>
              <a:t>, sunt in culpa qui </a:t>
            </a:r>
            <a:r>
              <a:rPr lang="en-MY" sz="1200" b="0" i="0" dirty="0" err="1">
                <a:effectLst/>
                <a:latin typeface="Helvetica" pitchFamily="2" charset="0"/>
              </a:rPr>
              <a:t>officia</a:t>
            </a:r>
            <a:r>
              <a:rPr lang="en-MY" sz="1200" b="0" i="0" dirty="0">
                <a:effectLst/>
                <a:latin typeface="Helvetica" pitchFamily="2" charset="0"/>
              </a:rPr>
              <a:t> </a:t>
            </a:r>
            <a:r>
              <a:rPr lang="en-MY" sz="1200" b="0" i="0" dirty="0" err="1">
                <a:effectLst/>
                <a:latin typeface="Helvetica" pitchFamily="2" charset="0"/>
              </a:rPr>
              <a:t>deserunt</a:t>
            </a:r>
            <a:r>
              <a:rPr lang="en-MY" sz="1200" b="0" i="0" dirty="0">
                <a:effectLst/>
                <a:latin typeface="Helvetica" pitchFamily="2" charset="0"/>
              </a:rPr>
              <a:t> </a:t>
            </a:r>
            <a:r>
              <a:rPr lang="en-MY" sz="1200" b="0" i="0" dirty="0" err="1">
                <a:effectLst/>
                <a:latin typeface="Helvetica" pitchFamily="2" charset="0"/>
              </a:rPr>
              <a:t>mollit</a:t>
            </a:r>
            <a:r>
              <a:rPr lang="en-MY" sz="1200" b="0" i="0" dirty="0">
                <a:effectLst/>
                <a:latin typeface="Helvetica" pitchFamily="2" charset="0"/>
              </a:rPr>
              <a:t> </a:t>
            </a:r>
            <a:r>
              <a:rPr lang="en-MY" sz="1200" b="0" i="0" dirty="0" err="1">
                <a:effectLst/>
                <a:latin typeface="Helvetica" pitchFamily="2" charset="0"/>
              </a:rPr>
              <a:t>anim</a:t>
            </a:r>
            <a:r>
              <a:rPr lang="en-MY" sz="1200" b="0" i="0" dirty="0">
                <a:effectLst/>
                <a:latin typeface="Helvetica" pitchFamily="2" charset="0"/>
              </a:rPr>
              <a:t> id </a:t>
            </a:r>
            <a:r>
              <a:rPr lang="en-MY" sz="1200" b="0" i="0" dirty="0" err="1">
                <a:effectLst/>
                <a:latin typeface="Helvetica" pitchFamily="2" charset="0"/>
              </a:rPr>
              <a:t>est</a:t>
            </a:r>
            <a:r>
              <a:rPr lang="en-MY" sz="1200" b="0" i="0" dirty="0">
                <a:effectLst/>
                <a:latin typeface="Helvetica" pitchFamily="2" charset="0"/>
              </a:rPr>
              <a:t> </a:t>
            </a:r>
            <a:r>
              <a:rPr lang="en-MY" sz="1200" b="0" i="0" dirty="0" err="1">
                <a:effectLst/>
                <a:latin typeface="Helvetica" pitchFamily="2" charset="0"/>
              </a:rPr>
              <a:t>laborum</a:t>
            </a:r>
            <a:r>
              <a:rPr lang="en-MY" sz="1200" b="0" i="0" dirty="0">
                <a:effectLst/>
                <a:latin typeface="Helvetica" pitchFamily="2" charset="0"/>
              </a:rPr>
              <a:t>.</a:t>
            </a:r>
          </a:p>
          <a:p>
            <a:pPr algn="just">
              <a:lnSpc>
                <a:spcPct val="150000"/>
              </a:lnSpc>
            </a:pPr>
            <a:endParaRPr lang="en-MY" sz="1200" dirty="0">
              <a:latin typeface="Helvetica" pitchFamily="2" charset="0"/>
              <a:ea typeface="Times New Roman" panose="02020603050405020304" pitchFamily="18" charset="0"/>
            </a:endParaRPr>
          </a:p>
          <a:p>
            <a:pPr algn="just">
              <a:lnSpc>
                <a:spcPct val="150000"/>
              </a:lnSpc>
            </a:pPr>
            <a:r>
              <a:rPr lang="en-MY" sz="1200" b="0" i="0" dirty="0">
                <a:effectLst/>
                <a:latin typeface="Helvetica" pitchFamily="2" charset="0"/>
              </a:rPr>
              <a:t>Lorem ipsum </a:t>
            </a:r>
            <a:r>
              <a:rPr lang="en-MY" sz="1200" b="0" i="0" dirty="0" err="1">
                <a:effectLst/>
                <a:latin typeface="Helvetica" pitchFamily="2" charset="0"/>
              </a:rPr>
              <a:t>dolor</a:t>
            </a:r>
            <a:r>
              <a:rPr lang="en-MY" sz="1200" b="0" i="0" dirty="0">
                <a:effectLst/>
                <a:latin typeface="Helvetica" pitchFamily="2" charset="0"/>
              </a:rPr>
              <a:t> sit </a:t>
            </a:r>
            <a:r>
              <a:rPr lang="en-MY" sz="1200" b="0" i="0" dirty="0" err="1">
                <a:effectLst/>
                <a:latin typeface="Helvetica" pitchFamily="2" charset="0"/>
              </a:rPr>
              <a:t>amet</a:t>
            </a:r>
            <a:r>
              <a:rPr lang="en-MY" sz="1200" b="0" i="0" dirty="0">
                <a:effectLst/>
                <a:latin typeface="Helvetica" pitchFamily="2" charset="0"/>
              </a:rPr>
              <a:t>, </a:t>
            </a:r>
            <a:r>
              <a:rPr lang="en-MY" sz="1200" b="0" i="0" dirty="0" err="1">
                <a:effectLst/>
                <a:latin typeface="Helvetica" pitchFamily="2" charset="0"/>
              </a:rPr>
              <a:t>consectetur</a:t>
            </a:r>
            <a:r>
              <a:rPr lang="en-MY" sz="1200" b="0" i="0" dirty="0">
                <a:effectLst/>
                <a:latin typeface="Helvetica" pitchFamily="2" charset="0"/>
              </a:rPr>
              <a:t> </a:t>
            </a:r>
            <a:r>
              <a:rPr lang="en-MY" sz="1200" b="0" i="0" dirty="0" err="1">
                <a:effectLst/>
                <a:latin typeface="Helvetica" pitchFamily="2" charset="0"/>
              </a:rPr>
              <a:t>adipiscing</a:t>
            </a:r>
            <a:r>
              <a:rPr lang="en-MY" sz="1200" b="0" i="0" dirty="0">
                <a:effectLst/>
                <a:latin typeface="Helvetica" pitchFamily="2" charset="0"/>
              </a:rPr>
              <a:t> </a:t>
            </a:r>
            <a:r>
              <a:rPr lang="en-MY" sz="1200" b="0" i="0" dirty="0" err="1">
                <a:effectLst/>
                <a:latin typeface="Helvetica" pitchFamily="2" charset="0"/>
              </a:rPr>
              <a:t>elit</a:t>
            </a:r>
            <a:r>
              <a:rPr lang="en-MY" sz="1200" b="0" i="0" dirty="0">
                <a:effectLst/>
                <a:latin typeface="Helvetica" pitchFamily="2" charset="0"/>
              </a:rPr>
              <a:t>, </a:t>
            </a:r>
            <a:r>
              <a:rPr lang="en-MY" sz="1200" b="0" i="0" dirty="0" err="1">
                <a:effectLst/>
                <a:latin typeface="Helvetica" pitchFamily="2" charset="0"/>
              </a:rPr>
              <a:t>sed</a:t>
            </a:r>
            <a:r>
              <a:rPr lang="en-MY" sz="1200" b="0" i="0" dirty="0">
                <a:effectLst/>
                <a:latin typeface="Helvetica" pitchFamily="2" charset="0"/>
              </a:rPr>
              <a:t> do </a:t>
            </a:r>
            <a:r>
              <a:rPr lang="en-MY" sz="1200" b="0" i="0" dirty="0" err="1">
                <a:effectLst/>
                <a:latin typeface="Helvetica" pitchFamily="2" charset="0"/>
              </a:rPr>
              <a:t>eiusmod</a:t>
            </a:r>
            <a:r>
              <a:rPr lang="en-MY" sz="1200" b="0" i="0" dirty="0">
                <a:effectLst/>
                <a:latin typeface="Helvetica" pitchFamily="2" charset="0"/>
              </a:rPr>
              <a:t> </a:t>
            </a:r>
            <a:r>
              <a:rPr lang="en-MY" sz="1200" b="0" i="0" dirty="0" err="1">
                <a:effectLst/>
                <a:latin typeface="Helvetica" pitchFamily="2" charset="0"/>
              </a:rPr>
              <a:t>tempor</a:t>
            </a:r>
            <a:r>
              <a:rPr lang="en-MY" sz="1200" b="0" i="0" dirty="0">
                <a:effectLst/>
                <a:latin typeface="Helvetica" pitchFamily="2" charset="0"/>
              </a:rPr>
              <a:t> </a:t>
            </a:r>
            <a:r>
              <a:rPr lang="en-MY" sz="1200" b="0" i="0" dirty="0" err="1">
                <a:effectLst/>
                <a:latin typeface="Helvetica" pitchFamily="2" charset="0"/>
              </a:rPr>
              <a:t>incididunt</a:t>
            </a:r>
            <a:r>
              <a:rPr lang="en-MY" sz="1200" b="0" i="0" dirty="0">
                <a:effectLst/>
                <a:latin typeface="Helvetica" pitchFamily="2" charset="0"/>
              </a:rPr>
              <a:t> </a:t>
            </a:r>
            <a:r>
              <a:rPr lang="en-MY" sz="1200" b="0" i="0" dirty="0" err="1">
                <a:effectLst/>
                <a:latin typeface="Helvetica" pitchFamily="2" charset="0"/>
              </a:rPr>
              <a:t>ut</a:t>
            </a:r>
            <a:r>
              <a:rPr lang="en-MY" sz="1200" b="0" i="0" dirty="0">
                <a:effectLst/>
                <a:latin typeface="Helvetica" pitchFamily="2" charset="0"/>
              </a:rPr>
              <a:t> labore et dolore magna </a:t>
            </a:r>
            <a:r>
              <a:rPr lang="en-MY" sz="1200" b="0" i="0" dirty="0" err="1">
                <a:effectLst/>
                <a:latin typeface="Helvetica" pitchFamily="2" charset="0"/>
              </a:rPr>
              <a:t>aliqua</a:t>
            </a:r>
            <a:r>
              <a:rPr lang="en-MY" sz="1200" b="0" i="0" dirty="0">
                <a:effectLst/>
                <a:latin typeface="Helvetica" pitchFamily="2" charset="0"/>
              </a:rPr>
              <a:t>. Ut </a:t>
            </a:r>
            <a:r>
              <a:rPr lang="en-MY" sz="1200" b="0" i="0" dirty="0" err="1">
                <a:effectLst/>
                <a:latin typeface="Helvetica" pitchFamily="2" charset="0"/>
              </a:rPr>
              <a:t>enim</a:t>
            </a:r>
            <a:r>
              <a:rPr lang="en-MY" sz="1200" b="0" i="0" dirty="0">
                <a:effectLst/>
                <a:latin typeface="Helvetica" pitchFamily="2" charset="0"/>
              </a:rPr>
              <a:t> ad </a:t>
            </a:r>
            <a:r>
              <a:rPr lang="en-MY" sz="1200" b="0" i="0" dirty="0" err="1">
                <a:effectLst/>
                <a:latin typeface="Helvetica" pitchFamily="2" charset="0"/>
              </a:rPr>
              <a:t>aminim</a:t>
            </a:r>
            <a:r>
              <a:rPr lang="en-MY" sz="1200" b="0" i="0" dirty="0">
                <a:effectLst/>
                <a:latin typeface="Helvetica" pitchFamily="2" charset="0"/>
              </a:rPr>
              <a:t> </a:t>
            </a:r>
            <a:r>
              <a:rPr lang="en-MY" sz="1200" b="0" i="0" dirty="0" err="1">
                <a:effectLst/>
                <a:latin typeface="Helvetica" pitchFamily="2" charset="0"/>
              </a:rPr>
              <a:t>veniam</a:t>
            </a:r>
            <a:r>
              <a:rPr lang="en-MY" sz="1200" b="0" i="0" dirty="0">
                <a:effectLst/>
                <a:latin typeface="Helvetica" pitchFamily="2" charset="0"/>
              </a:rPr>
              <a:t>, </a:t>
            </a:r>
            <a:r>
              <a:rPr lang="en-MY" sz="1200" b="0" i="0" dirty="0" err="1">
                <a:effectLst/>
                <a:latin typeface="Helvetica" pitchFamily="2" charset="0"/>
              </a:rPr>
              <a:t>quis</a:t>
            </a:r>
            <a:r>
              <a:rPr lang="en-MY" sz="1200" b="0" i="0" dirty="0">
                <a:effectLst/>
                <a:latin typeface="Helvetica" pitchFamily="2" charset="0"/>
              </a:rPr>
              <a:t> </a:t>
            </a:r>
            <a:r>
              <a:rPr lang="en-MY" sz="1200" b="0" i="0" dirty="0" err="1">
                <a:effectLst/>
                <a:latin typeface="Helvetica" pitchFamily="2" charset="0"/>
              </a:rPr>
              <a:t>nostrud</a:t>
            </a:r>
            <a:r>
              <a:rPr lang="en-MY" sz="1200" b="0" i="0" dirty="0">
                <a:effectLst/>
                <a:latin typeface="Helvetica" pitchFamily="2" charset="0"/>
              </a:rPr>
              <a:t> exercitation </a:t>
            </a:r>
            <a:r>
              <a:rPr lang="en-MY" sz="1200" b="0" i="0" dirty="0" err="1">
                <a:effectLst/>
                <a:latin typeface="Helvetica" pitchFamily="2" charset="0"/>
              </a:rPr>
              <a:t>ullamco</a:t>
            </a:r>
            <a:r>
              <a:rPr lang="en-MY" sz="1200" b="0" i="0" dirty="0">
                <a:effectLst/>
                <a:latin typeface="Helvetica" pitchFamily="2" charset="0"/>
              </a:rPr>
              <a:t> </a:t>
            </a:r>
            <a:r>
              <a:rPr lang="en-MY" sz="1200" b="0" i="0" dirty="0" err="1">
                <a:effectLst/>
                <a:latin typeface="Helvetica" pitchFamily="2" charset="0"/>
              </a:rPr>
              <a:t>laboris</a:t>
            </a:r>
            <a:r>
              <a:rPr lang="en-MY" sz="1200" b="0" i="0" dirty="0">
                <a:effectLst/>
                <a:latin typeface="Helvetica" pitchFamily="2" charset="0"/>
              </a:rPr>
              <a:t> nisi </a:t>
            </a:r>
            <a:r>
              <a:rPr lang="en-MY" sz="1200" b="0" i="0" dirty="0" err="1">
                <a:effectLst/>
                <a:latin typeface="Helvetica" pitchFamily="2" charset="0"/>
              </a:rPr>
              <a:t>ut</a:t>
            </a:r>
            <a:r>
              <a:rPr lang="en-MY" sz="1200" b="0" i="0" dirty="0">
                <a:effectLst/>
                <a:latin typeface="Helvetica" pitchFamily="2" charset="0"/>
              </a:rPr>
              <a:t> </a:t>
            </a:r>
            <a:r>
              <a:rPr lang="en-MY" sz="1200" b="0" i="0" dirty="0" err="1">
                <a:effectLst/>
                <a:latin typeface="Helvetica" pitchFamily="2" charset="0"/>
              </a:rPr>
              <a:t>aliquip</a:t>
            </a:r>
            <a:r>
              <a:rPr lang="en-MY" sz="1200" b="0" i="0" dirty="0">
                <a:effectLst/>
                <a:latin typeface="Helvetica" pitchFamily="2" charset="0"/>
              </a:rPr>
              <a:t> ex </a:t>
            </a:r>
            <a:r>
              <a:rPr lang="en-MY" sz="1200" b="0" i="0" dirty="0" err="1">
                <a:effectLst/>
                <a:latin typeface="Helvetica" pitchFamily="2" charset="0"/>
              </a:rPr>
              <a:t>ea</a:t>
            </a:r>
            <a:r>
              <a:rPr lang="en-MY" sz="1200" b="0" i="0" dirty="0">
                <a:effectLst/>
                <a:latin typeface="Helvetica" pitchFamily="2" charset="0"/>
              </a:rPr>
              <a:t> </a:t>
            </a:r>
            <a:r>
              <a:rPr lang="en-MY" sz="1200" b="0" i="0" dirty="0" err="1">
                <a:effectLst/>
                <a:latin typeface="Helvetica" pitchFamily="2" charset="0"/>
              </a:rPr>
              <a:t>commodo</a:t>
            </a:r>
            <a:r>
              <a:rPr lang="en-MY" sz="1200" b="0" i="0" dirty="0">
                <a:effectLst/>
                <a:latin typeface="Helvetica" pitchFamily="2" charset="0"/>
              </a:rPr>
              <a:t> </a:t>
            </a:r>
            <a:r>
              <a:rPr lang="en-MY" sz="1200" b="0" i="0" dirty="0" err="1">
                <a:effectLst/>
                <a:latin typeface="Helvetica" pitchFamily="2" charset="0"/>
              </a:rPr>
              <a:t>consequat</a:t>
            </a:r>
            <a:r>
              <a:rPr lang="en-MY" sz="1200" b="0" i="0" dirty="0">
                <a:effectLst/>
                <a:latin typeface="Helvetica" pitchFamily="2" charset="0"/>
              </a:rPr>
              <a:t>. Duis </a:t>
            </a:r>
            <a:r>
              <a:rPr lang="en-MY" sz="1200" b="0" i="0" dirty="0" err="1">
                <a:effectLst/>
                <a:latin typeface="Helvetica" pitchFamily="2" charset="0"/>
              </a:rPr>
              <a:t>aute</a:t>
            </a:r>
            <a:r>
              <a:rPr lang="en-MY" sz="1200" b="0" i="0" dirty="0">
                <a:effectLst/>
                <a:latin typeface="Helvetica" pitchFamily="2" charset="0"/>
              </a:rPr>
              <a:t> </a:t>
            </a:r>
            <a:r>
              <a:rPr lang="en-MY" sz="1200" b="0" i="0" dirty="0" err="1">
                <a:effectLst/>
                <a:latin typeface="Helvetica" pitchFamily="2" charset="0"/>
              </a:rPr>
              <a:t>irure</a:t>
            </a:r>
            <a:r>
              <a:rPr lang="en-MY" sz="1200" b="0" i="0" dirty="0">
                <a:effectLst/>
                <a:latin typeface="Helvetica" pitchFamily="2" charset="0"/>
              </a:rPr>
              <a:t> </a:t>
            </a:r>
            <a:r>
              <a:rPr lang="en-MY" sz="1200" b="0" i="0" dirty="0" err="1">
                <a:effectLst/>
                <a:latin typeface="Helvetica" pitchFamily="2" charset="0"/>
              </a:rPr>
              <a:t>dolor</a:t>
            </a:r>
            <a:r>
              <a:rPr lang="en-MY" sz="1200" b="0" i="0" dirty="0">
                <a:effectLst/>
                <a:latin typeface="Helvetica" pitchFamily="2" charset="0"/>
              </a:rPr>
              <a:t> in </a:t>
            </a:r>
            <a:r>
              <a:rPr lang="en-MY" sz="1200" b="0" i="0" dirty="0" err="1">
                <a:effectLst/>
                <a:latin typeface="Helvetica" pitchFamily="2" charset="0"/>
              </a:rPr>
              <a:t>reprehenderit</a:t>
            </a:r>
            <a:r>
              <a:rPr lang="en-MY" sz="1200" b="0" i="0" dirty="0">
                <a:effectLst/>
                <a:latin typeface="Helvetica" pitchFamily="2" charset="0"/>
              </a:rPr>
              <a:t> in </a:t>
            </a:r>
            <a:r>
              <a:rPr lang="en-MY" sz="1200" b="0" i="0" dirty="0" err="1">
                <a:effectLst/>
                <a:latin typeface="Helvetica" pitchFamily="2" charset="0"/>
              </a:rPr>
              <a:t>voluptate</a:t>
            </a:r>
            <a:r>
              <a:rPr lang="en-MY" sz="1200" b="0" i="0" dirty="0">
                <a:effectLst/>
                <a:latin typeface="Helvetica" pitchFamily="2" charset="0"/>
              </a:rPr>
              <a:t> </a:t>
            </a:r>
            <a:r>
              <a:rPr lang="en-MY" sz="1200" b="0" i="0" dirty="0" err="1">
                <a:effectLst/>
                <a:latin typeface="Helvetica" pitchFamily="2" charset="0"/>
              </a:rPr>
              <a:t>velit</a:t>
            </a:r>
            <a:r>
              <a:rPr lang="en-MY" sz="1200" b="0" i="0" dirty="0">
                <a:effectLst/>
                <a:latin typeface="Helvetica" pitchFamily="2" charset="0"/>
              </a:rPr>
              <a:t> </a:t>
            </a:r>
            <a:r>
              <a:rPr lang="en-MY" sz="1200" b="0" i="0" dirty="0" err="1">
                <a:effectLst/>
                <a:latin typeface="Helvetica" pitchFamily="2" charset="0"/>
              </a:rPr>
              <a:t>esse</a:t>
            </a:r>
            <a:r>
              <a:rPr lang="en-MY" sz="1200" b="0" i="0" dirty="0">
                <a:effectLst/>
                <a:latin typeface="Helvetica" pitchFamily="2" charset="0"/>
              </a:rPr>
              <a:t> </a:t>
            </a:r>
            <a:r>
              <a:rPr lang="en-MY" sz="1200" b="0" i="0" dirty="0" err="1">
                <a:effectLst/>
                <a:latin typeface="Helvetica" pitchFamily="2" charset="0"/>
              </a:rPr>
              <a:t>cillum</a:t>
            </a:r>
            <a:r>
              <a:rPr lang="en-MY" sz="1200" b="0" i="0" dirty="0">
                <a:effectLst/>
                <a:latin typeface="Helvetica" pitchFamily="2" charset="0"/>
              </a:rPr>
              <a:t> dolore </a:t>
            </a:r>
            <a:r>
              <a:rPr lang="en-MY" sz="1200" b="0" i="0" dirty="0" err="1">
                <a:effectLst/>
                <a:latin typeface="Helvetica" pitchFamily="2" charset="0"/>
              </a:rPr>
              <a:t>eu</a:t>
            </a:r>
            <a:r>
              <a:rPr lang="en-MY" sz="1200" b="0" i="0" dirty="0">
                <a:effectLst/>
                <a:latin typeface="Helvetica" pitchFamily="2" charset="0"/>
              </a:rPr>
              <a:t> </a:t>
            </a:r>
            <a:r>
              <a:rPr lang="en-MY" sz="1200" b="0" i="0" dirty="0" err="1">
                <a:effectLst/>
                <a:latin typeface="Helvetica" pitchFamily="2" charset="0"/>
              </a:rPr>
              <a:t>fugiat</a:t>
            </a:r>
            <a:r>
              <a:rPr lang="en-MY" sz="1200" b="0" i="0" dirty="0">
                <a:effectLst/>
                <a:latin typeface="Helvetica" pitchFamily="2" charset="0"/>
              </a:rPr>
              <a:t> </a:t>
            </a:r>
            <a:r>
              <a:rPr lang="en-MY" sz="1200" b="0" i="0" dirty="0" err="1">
                <a:effectLst/>
                <a:latin typeface="Helvetica" pitchFamily="2" charset="0"/>
              </a:rPr>
              <a:t>nulla</a:t>
            </a:r>
            <a:r>
              <a:rPr lang="en-MY" sz="1200" b="0" i="0" dirty="0">
                <a:effectLst/>
                <a:latin typeface="Helvetica" pitchFamily="2" charset="0"/>
              </a:rPr>
              <a:t> </a:t>
            </a:r>
            <a:r>
              <a:rPr lang="en-MY" sz="1200" b="0" i="0" dirty="0" err="1">
                <a:effectLst/>
                <a:latin typeface="Helvetica" pitchFamily="2" charset="0"/>
              </a:rPr>
              <a:t>pariatur</a:t>
            </a:r>
            <a:r>
              <a:rPr lang="en-MY" sz="1200" b="0" i="0" dirty="0">
                <a:effectLst/>
                <a:latin typeface="Helvetica" pitchFamily="2" charset="0"/>
              </a:rPr>
              <a:t>. </a:t>
            </a:r>
            <a:r>
              <a:rPr lang="en-MY" sz="1200" b="0" i="0" dirty="0" err="1">
                <a:effectLst/>
                <a:latin typeface="Helvetica" pitchFamily="2" charset="0"/>
              </a:rPr>
              <a:t>Excepteur</a:t>
            </a:r>
            <a:r>
              <a:rPr lang="en-MY" sz="1200" b="0" i="0" dirty="0">
                <a:effectLst/>
                <a:latin typeface="Helvetica" pitchFamily="2" charset="0"/>
              </a:rPr>
              <a:t> </a:t>
            </a:r>
            <a:r>
              <a:rPr lang="en-MY" sz="1200" b="0" i="0" dirty="0" err="1">
                <a:effectLst/>
                <a:latin typeface="Helvetica" pitchFamily="2" charset="0"/>
              </a:rPr>
              <a:t>sint</a:t>
            </a:r>
            <a:r>
              <a:rPr lang="en-MY" sz="1200" b="0" i="0" dirty="0">
                <a:effectLst/>
                <a:latin typeface="Helvetica" pitchFamily="2" charset="0"/>
              </a:rPr>
              <a:t> </a:t>
            </a:r>
            <a:r>
              <a:rPr lang="en-MY" sz="1200" b="0" i="0" dirty="0" err="1">
                <a:effectLst/>
                <a:latin typeface="Helvetica" pitchFamily="2" charset="0"/>
              </a:rPr>
              <a:t>occaecat</a:t>
            </a:r>
            <a:r>
              <a:rPr lang="en-MY" sz="1200" b="0" i="0" dirty="0">
                <a:effectLst/>
                <a:latin typeface="Helvetica" pitchFamily="2" charset="0"/>
              </a:rPr>
              <a:t> </a:t>
            </a:r>
            <a:r>
              <a:rPr lang="en-MY" sz="1200" b="0" i="0" dirty="0" err="1">
                <a:effectLst/>
                <a:latin typeface="Helvetica" pitchFamily="2" charset="0"/>
              </a:rPr>
              <a:t>cupidatat</a:t>
            </a:r>
            <a:r>
              <a:rPr lang="en-MY" sz="1200" b="0" i="0" dirty="0">
                <a:effectLst/>
                <a:latin typeface="Helvetica" pitchFamily="2" charset="0"/>
              </a:rPr>
              <a:t> non </a:t>
            </a:r>
            <a:r>
              <a:rPr lang="en-MY" sz="1200" b="0" i="0" dirty="0" err="1">
                <a:effectLst/>
                <a:latin typeface="Helvetica" pitchFamily="2" charset="0"/>
              </a:rPr>
              <a:t>proident</a:t>
            </a:r>
            <a:r>
              <a:rPr lang="en-MY" sz="1200" b="0" i="0" dirty="0">
                <a:effectLst/>
                <a:latin typeface="Helvetica" pitchFamily="2" charset="0"/>
              </a:rPr>
              <a:t>, sunt in culpa qui </a:t>
            </a:r>
            <a:r>
              <a:rPr lang="en-MY" sz="1200" b="0" i="0" dirty="0" err="1">
                <a:effectLst/>
                <a:latin typeface="Helvetica" pitchFamily="2" charset="0"/>
              </a:rPr>
              <a:t>officia</a:t>
            </a:r>
            <a:r>
              <a:rPr lang="en-MY" sz="1200" b="0" i="0" dirty="0">
                <a:effectLst/>
                <a:latin typeface="Helvetica" pitchFamily="2" charset="0"/>
              </a:rPr>
              <a:t> </a:t>
            </a:r>
            <a:r>
              <a:rPr lang="en-MY" sz="1200" b="0" i="0" dirty="0" err="1">
                <a:effectLst/>
                <a:latin typeface="Helvetica" pitchFamily="2" charset="0"/>
              </a:rPr>
              <a:t>deserunt</a:t>
            </a:r>
            <a:r>
              <a:rPr lang="en-MY" sz="1200" b="0" i="0" dirty="0">
                <a:effectLst/>
                <a:latin typeface="Helvetica" pitchFamily="2" charset="0"/>
              </a:rPr>
              <a:t> </a:t>
            </a:r>
            <a:r>
              <a:rPr lang="en-MY" sz="1200" b="0" i="0" dirty="0" err="1">
                <a:effectLst/>
                <a:latin typeface="Helvetica" pitchFamily="2" charset="0"/>
              </a:rPr>
              <a:t>mollit</a:t>
            </a:r>
            <a:r>
              <a:rPr lang="en-MY" sz="1200" b="0" i="0" dirty="0">
                <a:effectLst/>
                <a:latin typeface="Helvetica" pitchFamily="2" charset="0"/>
              </a:rPr>
              <a:t> </a:t>
            </a:r>
            <a:r>
              <a:rPr lang="en-MY" sz="1200" b="0" i="0" dirty="0" err="1">
                <a:effectLst/>
                <a:latin typeface="Helvetica" pitchFamily="2" charset="0"/>
              </a:rPr>
              <a:t>anim</a:t>
            </a:r>
            <a:r>
              <a:rPr lang="en-MY" sz="1200" b="0" i="0" dirty="0">
                <a:effectLst/>
                <a:latin typeface="Helvetica" pitchFamily="2" charset="0"/>
              </a:rPr>
              <a:t> id </a:t>
            </a:r>
            <a:r>
              <a:rPr lang="en-MY" sz="1200" b="0" i="0" dirty="0" err="1">
                <a:effectLst/>
                <a:latin typeface="Helvetica" pitchFamily="2" charset="0"/>
              </a:rPr>
              <a:t>est</a:t>
            </a:r>
            <a:r>
              <a:rPr lang="en-MY" sz="1200" b="0" i="0" dirty="0">
                <a:effectLst/>
                <a:latin typeface="Helvetica" pitchFamily="2" charset="0"/>
              </a:rPr>
              <a:t> </a:t>
            </a:r>
            <a:r>
              <a:rPr lang="en-MY" sz="1200" b="0" i="0" dirty="0" err="1">
                <a:effectLst/>
                <a:latin typeface="Helvetica" pitchFamily="2" charset="0"/>
              </a:rPr>
              <a:t>laborum</a:t>
            </a:r>
            <a:r>
              <a:rPr lang="en-MY" sz="1200" b="0" i="0" dirty="0">
                <a:effectLst/>
                <a:latin typeface="Helvetica" pitchFamily="2" charset="0"/>
              </a:rPr>
              <a:t>.</a:t>
            </a:r>
          </a:p>
        </p:txBody>
      </p:sp>
    </p:spTree>
    <p:extLst>
      <p:ext uri="{BB962C8B-B14F-4D97-AF65-F5344CB8AC3E}">
        <p14:creationId xmlns:p14="http://schemas.microsoft.com/office/powerpoint/2010/main" val="1916724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ectangle 81">
            <a:extLst>
              <a:ext uri="{FF2B5EF4-FFF2-40B4-BE49-F238E27FC236}">
                <a16:creationId xmlns:a16="http://schemas.microsoft.com/office/drawing/2014/main" id="{92108E9B-0CF6-4E27-B867-C073E0FB6426}"/>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3" name="Rectangle 82">
            <a:extLst>
              <a:ext uri="{FF2B5EF4-FFF2-40B4-BE49-F238E27FC236}">
                <a16:creationId xmlns:a16="http://schemas.microsoft.com/office/drawing/2014/main" id="{CFBEB1B2-155D-421C-8A72-50AA8BB07480}"/>
              </a:ext>
            </a:extLst>
          </p:cNvPr>
          <p:cNvSpPr/>
          <p:nvPr/>
        </p:nvSpPr>
        <p:spPr>
          <a:xfrm>
            <a:off x="11541125" y="692150"/>
            <a:ext cx="46038" cy="738188"/>
          </a:xfrm>
          <a:prstGeom prst="rect">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p>
        </p:txBody>
      </p:sp>
      <p:sp>
        <p:nvSpPr>
          <p:cNvPr id="84" name="TextBox 15">
            <a:extLst>
              <a:ext uri="{FF2B5EF4-FFF2-40B4-BE49-F238E27FC236}">
                <a16:creationId xmlns:a16="http://schemas.microsoft.com/office/drawing/2014/main" id="{4C90D2E8-7E9D-41CB-9D21-22B4D7DAB0DD}"/>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The summary how the product/solutions support the company’s </a:t>
            </a:r>
            <a:r>
              <a:rPr lang="en-US" altLang="en-US" sz="2000" b="1" dirty="0" smtClean="0">
                <a:solidFill>
                  <a:schemeClr val="bg1"/>
                </a:solidFill>
                <a:latin typeface="Helvetica" pitchFamily="2" charset="0"/>
                <a:cs typeface="Poppins" panose="00000500000000000000" pitchFamily="2" charset="0"/>
              </a:rPr>
              <a:t>strategies</a:t>
            </a:r>
            <a:endParaRPr lang="en-US" altLang="en-US" sz="2000" b="1" dirty="0">
              <a:solidFill>
                <a:schemeClr val="bg1"/>
              </a:solidFill>
              <a:latin typeface="Helvetica" pitchFamily="2" charset="0"/>
              <a:cs typeface="Poppins" panose="00000500000000000000" pitchFamily="2" charset="0"/>
            </a:endParaRPr>
          </a:p>
        </p:txBody>
      </p:sp>
      <p:sp>
        <p:nvSpPr>
          <p:cNvPr id="41" name="Rectangle 40">
            <a:extLst>
              <a:ext uri="{FF2B5EF4-FFF2-40B4-BE49-F238E27FC236}">
                <a16:creationId xmlns:a16="http://schemas.microsoft.com/office/drawing/2014/main" id="{0D5F7588-BED6-664F-A8F1-B579DD5F84FF}"/>
              </a:ext>
            </a:extLst>
          </p:cNvPr>
          <p:cNvSpPr/>
          <p:nvPr/>
        </p:nvSpPr>
        <p:spPr>
          <a:xfrm>
            <a:off x="508000" y="1694411"/>
            <a:ext cx="10464800" cy="5539978"/>
          </a:xfrm>
          <a:prstGeom prst="rect">
            <a:avLst/>
          </a:prstGeom>
        </p:spPr>
        <p:txBody>
          <a:bodyPr wrap="square">
            <a:spAutoFit/>
          </a:bodyPr>
          <a:lstStyle/>
          <a:p>
            <a:r>
              <a:rPr lang="en-US" dirty="0"/>
              <a:t>The Cyber Security Health Check Programme (CSHCP), also known as Program </a:t>
            </a:r>
            <a:r>
              <a:rPr lang="en-US" dirty="0" err="1"/>
              <a:t>Galakan</a:t>
            </a:r>
            <a:r>
              <a:rPr lang="en-US" dirty="0"/>
              <a:t> </a:t>
            </a:r>
            <a:r>
              <a:rPr lang="en-US" dirty="0" err="1"/>
              <a:t>Pemerkasaan</a:t>
            </a:r>
            <a:r>
              <a:rPr lang="en-US" dirty="0"/>
              <a:t> </a:t>
            </a:r>
            <a:r>
              <a:rPr lang="en-US" dirty="0" err="1"/>
              <a:t>Keselamatan</a:t>
            </a:r>
            <a:r>
              <a:rPr lang="en-US" dirty="0"/>
              <a:t> </a:t>
            </a:r>
            <a:r>
              <a:rPr lang="en-US" dirty="0" err="1"/>
              <a:t>Siber</a:t>
            </a:r>
            <a:r>
              <a:rPr lang="en-US" dirty="0"/>
              <a:t> (PGPKS), is a comprehensive programme that utilizes cyber security services and solutions to counteract increasingly sophisticated </a:t>
            </a:r>
            <a:r>
              <a:rPr lang="en-US" dirty="0" smtClean="0"/>
              <a:t>cyber threats </a:t>
            </a:r>
            <a:r>
              <a:rPr lang="en-US" dirty="0"/>
              <a:t>that are in accordance with current and upcoming technologies</a:t>
            </a:r>
            <a:r>
              <a:rPr lang="en-US" dirty="0" smtClean="0"/>
              <a:t>.</a:t>
            </a:r>
          </a:p>
          <a:p>
            <a:endParaRPr lang="en-MY" dirty="0"/>
          </a:p>
          <a:p>
            <a:r>
              <a:rPr lang="en-US" dirty="0" smtClean="0"/>
              <a:t>Cyber Security </a:t>
            </a:r>
            <a:r>
              <a:rPr lang="en-US" dirty="0"/>
              <a:t>Malaysia (CSM), a technical expert agency, will implement a Cyber Security Health Check Program (CSHCP) for Small and Medium Enterprises (SMEs) as part of our development project under the 12th Malaysia Plan. Understanding the significance of cyber security aspects and enabling the digital transformation agenda in Malaysia</a:t>
            </a:r>
            <a:r>
              <a:rPr lang="en-US" dirty="0" smtClean="0"/>
              <a:t>.</a:t>
            </a:r>
            <a:endParaRPr lang="en-MY" dirty="0"/>
          </a:p>
          <a:p>
            <a:endParaRPr lang="en-GB" sz="1200" dirty="0">
              <a:latin typeface="Helvetica" pitchFamily="2" charset="0"/>
              <a:ea typeface="Open Sans" panose="020B0606030504020204" pitchFamily="34" charset="0"/>
              <a:cs typeface="Poppins" panose="00000500000000000000" pitchFamily="2" charset="0"/>
            </a:endParaRPr>
          </a:p>
          <a:p>
            <a:r>
              <a:rPr lang="en-US" dirty="0"/>
              <a:t>Through cyber security health checks, the CSHCP has a role to support and complement the needs of SMEs in solving cyber security concerns and addressing growing cyber risks in keeping with current and future technical developments. It is necessary to establish a strong basis for SME cyber security infrastructures and will present chances to reduce any potential hazards</a:t>
            </a:r>
            <a:r>
              <a:rPr lang="en-US" dirty="0" smtClean="0"/>
              <a:t>.</a:t>
            </a:r>
          </a:p>
          <a:p>
            <a:endParaRPr lang="en-MY" dirty="0"/>
          </a:p>
          <a:p>
            <a:r>
              <a:rPr lang="en-US" dirty="0"/>
              <a:t>For this, MSCMS would want to give </a:t>
            </a:r>
            <a:r>
              <a:rPr lang="en-US" dirty="0" smtClean="0"/>
              <a:t>Cyber Security </a:t>
            </a:r>
            <a:r>
              <a:rPr lang="en-US" dirty="0"/>
              <a:t>Malaysia a subscription to Workspace Tools for Cyber Security Health Check Program (CSHCP). These workspace features can be used by CSM to manage the programme and get a summary or even a detailed overview of the status of the operations.</a:t>
            </a:r>
            <a:endParaRPr lang="en-MY" dirty="0"/>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a:p>
            <a:pPr algn="just">
              <a:lnSpc>
                <a:spcPct val="150000"/>
              </a:lnSpc>
              <a:defRPr/>
            </a:pPr>
            <a:endParaRPr lang="en-GB" sz="1200" dirty="0">
              <a:latin typeface="Helvetica" pitchFamily="2" charset="0"/>
              <a:ea typeface="Open Sans" panose="020B0606030504020204" pitchFamily="34" charset="0"/>
              <a:cs typeface="Poppins" panose="00000500000000000000" pitchFamily="2" charset="0"/>
            </a:endParaRPr>
          </a:p>
        </p:txBody>
      </p:sp>
    </p:spTree>
    <p:extLst>
      <p:ext uri="{BB962C8B-B14F-4D97-AF65-F5344CB8AC3E}">
        <p14:creationId xmlns:p14="http://schemas.microsoft.com/office/powerpoint/2010/main" val="14384684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grpSp>
        <p:nvGrpSpPr>
          <p:cNvPr id="3" name="Group 2">
            <a:extLst>
              <a:ext uri="{FF2B5EF4-FFF2-40B4-BE49-F238E27FC236}">
                <a16:creationId xmlns:a16="http://schemas.microsoft.com/office/drawing/2014/main" id="{F77155CF-BA58-4BD9-82E7-55B1BEF65693}"/>
              </a:ext>
            </a:extLst>
          </p:cNvPr>
          <p:cNvGrpSpPr/>
          <p:nvPr/>
        </p:nvGrpSpPr>
        <p:grpSpPr>
          <a:xfrm>
            <a:off x="723214" y="2433412"/>
            <a:ext cx="2636206" cy="3958285"/>
            <a:chOff x="723214" y="2433412"/>
            <a:chExt cx="2245041" cy="3958285"/>
          </a:xfrm>
        </p:grpSpPr>
        <p:sp>
          <p:nvSpPr>
            <p:cNvPr id="86" name="Google Shape;1395;p70">
              <a:extLst>
                <a:ext uri="{FF2B5EF4-FFF2-40B4-BE49-F238E27FC236}">
                  <a16:creationId xmlns:a16="http://schemas.microsoft.com/office/drawing/2014/main" id="{11387A49-CED5-47A2-89F0-2B18D734244F}"/>
                </a:ext>
              </a:extLst>
            </p:cNvPr>
            <p:cNvSpPr txBox="1"/>
            <p:nvPr/>
          </p:nvSpPr>
          <p:spPr>
            <a:xfrm>
              <a:off x="723214" y="2433412"/>
              <a:ext cx="1970993" cy="338875"/>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1200" b="1" dirty="0">
                  <a:latin typeface="Helvetica" pitchFamily="2" charset="0"/>
                  <a:ea typeface="Comfortaa"/>
                  <a:cs typeface="Comfortaa"/>
                  <a:sym typeface="Comfortaa"/>
                </a:rPr>
                <a:t>Lorem Ipsum</a:t>
              </a:r>
              <a:endParaRPr dirty="0">
                <a:latin typeface="Helvetica" pitchFamily="2" charset="0"/>
              </a:endParaRPr>
            </a:p>
          </p:txBody>
        </p:sp>
        <p:sp>
          <p:nvSpPr>
            <p:cNvPr id="87" name="Google Shape;1396;p70">
              <a:extLst>
                <a:ext uri="{FF2B5EF4-FFF2-40B4-BE49-F238E27FC236}">
                  <a16:creationId xmlns:a16="http://schemas.microsoft.com/office/drawing/2014/main" id="{8CBC2F35-38B7-4D00-9A58-FEA5B6DD3B4B}"/>
                </a:ext>
              </a:extLst>
            </p:cNvPr>
            <p:cNvSpPr txBox="1"/>
            <p:nvPr/>
          </p:nvSpPr>
          <p:spPr>
            <a:xfrm>
              <a:off x="795355" y="2841704"/>
              <a:ext cx="2172900" cy="3549993"/>
            </a:xfrm>
            <a:prstGeom prst="rect">
              <a:avLst/>
            </a:prstGeom>
            <a:noFill/>
            <a:ln>
              <a:noFill/>
            </a:ln>
          </p:spPr>
          <p:txBody>
            <a:bodyPr spcFirstLastPara="1" wrap="square" lIns="91425" tIns="45700" rIns="91425" bIns="45700" anchor="t" anchorCtr="0">
              <a:noAutofit/>
            </a:bodyPr>
            <a:lstStyle/>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ndParaRPr>
            </a:p>
            <a:p>
              <a:pPr marL="171450" marR="0" lvl="0" indent="-171450" algn="just" rtl="0">
                <a:lnSpc>
                  <a:spcPct val="150000"/>
                </a:lnSpc>
                <a:spcBef>
                  <a:spcPts val="0"/>
                </a:spcBef>
                <a:spcAft>
                  <a:spcPts val="0"/>
                </a:spcAft>
                <a:buFont typeface="Arial" panose="020B0604020202020204" pitchFamily="34" charset="0"/>
                <a:buChar char="•"/>
              </a:pPr>
              <a:endParaRPr sz="1000" dirty="0">
                <a:latin typeface="Helvetica" pitchFamily="2" charset="0"/>
              </a:endParaRPr>
            </a:p>
          </p:txBody>
        </p:sp>
      </p:grpSp>
      <p:grpSp>
        <p:nvGrpSpPr>
          <p:cNvPr id="2" name="Group 1">
            <a:extLst>
              <a:ext uri="{FF2B5EF4-FFF2-40B4-BE49-F238E27FC236}">
                <a16:creationId xmlns:a16="http://schemas.microsoft.com/office/drawing/2014/main" id="{D3804741-3F34-469C-A977-AAC8EC2CFB73}"/>
              </a:ext>
            </a:extLst>
          </p:cNvPr>
          <p:cNvGrpSpPr/>
          <p:nvPr/>
        </p:nvGrpSpPr>
        <p:grpSpPr>
          <a:xfrm>
            <a:off x="795355" y="1751560"/>
            <a:ext cx="10381676" cy="447590"/>
            <a:chOff x="795355" y="1751560"/>
            <a:chExt cx="10381676" cy="447590"/>
          </a:xfrm>
        </p:grpSpPr>
        <p:sp>
          <p:nvSpPr>
            <p:cNvPr id="148" name="Google Shape;1393;p70">
              <a:extLst>
                <a:ext uri="{FF2B5EF4-FFF2-40B4-BE49-F238E27FC236}">
                  <a16:creationId xmlns:a16="http://schemas.microsoft.com/office/drawing/2014/main" id="{BF4DA4C6-5B6A-43FF-B30B-3A6995E3BCF2}"/>
                </a:ext>
              </a:extLst>
            </p:cNvPr>
            <p:cNvSpPr/>
            <p:nvPr/>
          </p:nvSpPr>
          <p:spPr>
            <a:xfrm>
              <a:off x="795355" y="1768256"/>
              <a:ext cx="430895" cy="430894"/>
            </a:xfrm>
            <a:prstGeom prst="ellips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dirty="0">
                  <a:solidFill>
                    <a:schemeClr val="bg1"/>
                  </a:solidFill>
                  <a:latin typeface="Helvetica" pitchFamily="2" charset="0"/>
                  <a:ea typeface="Calibri"/>
                  <a:cs typeface="Calibri"/>
                  <a:sym typeface="Calibri"/>
                </a:rPr>
                <a:t>1</a:t>
              </a:r>
              <a:endParaRPr sz="1400" dirty="0">
                <a:solidFill>
                  <a:schemeClr val="bg1"/>
                </a:solidFill>
                <a:latin typeface="Helvetica" pitchFamily="2" charset="0"/>
                <a:ea typeface="Calibri"/>
                <a:cs typeface="Calibri"/>
                <a:sym typeface="Calibri"/>
              </a:endParaRPr>
            </a:p>
          </p:txBody>
        </p:sp>
        <p:cxnSp>
          <p:nvCxnSpPr>
            <p:cNvPr id="88" name="Google Shape;1397;p70">
              <a:extLst>
                <a:ext uri="{FF2B5EF4-FFF2-40B4-BE49-F238E27FC236}">
                  <a16:creationId xmlns:a16="http://schemas.microsoft.com/office/drawing/2014/main" id="{437C3B07-C775-4827-A8B6-DB06C4E1E8DF}"/>
                </a:ext>
              </a:extLst>
            </p:cNvPr>
            <p:cNvCxnSpPr/>
            <p:nvPr/>
          </p:nvCxnSpPr>
          <p:spPr>
            <a:xfrm>
              <a:off x="1226250" y="1985177"/>
              <a:ext cx="9950781" cy="0"/>
            </a:xfrm>
            <a:prstGeom prst="straightConnector1">
              <a:avLst/>
            </a:prstGeom>
            <a:noFill/>
            <a:ln w="25400" cap="flat" cmpd="sng">
              <a:solidFill>
                <a:srgbClr val="AFB3C5"/>
              </a:solidFill>
              <a:prstDash val="dot"/>
              <a:miter lim="800000"/>
              <a:headEnd type="none" w="sm" len="sm"/>
              <a:tailEnd type="none" w="sm" len="sm"/>
            </a:ln>
          </p:spPr>
        </p:cxnSp>
        <p:sp>
          <p:nvSpPr>
            <p:cNvPr id="143" name="Google Shape;1399;p70">
              <a:extLst>
                <a:ext uri="{FF2B5EF4-FFF2-40B4-BE49-F238E27FC236}">
                  <a16:creationId xmlns:a16="http://schemas.microsoft.com/office/drawing/2014/main" id="{9AEF4235-7A42-4E63-BD5F-2B24E6417DCA}"/>
                </a:ext>
              </a:extLst>
            </p:cNvPr>
            <p:cNvSpPr/>
            <p:nvPr/>
          </p:nvSpPr>
          <p:spPr>
            <a:xfrm>
              <a:off x="9028639" y="1768256"/>
              <a:ext cx="430895" cy="430894"/>
            </a:xfrm>
            <a:prstGeom prst="ellips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dirty="0">
                  <a:solidFill>
                    <a:schemeClr val="bg1"/>
                  </a:solidFill>
                  <a:latin typeface="Helvetica" pitchFamily="2" charset="0"/>
                  <a:ea typeface="Calibri"/>
                  <a:cs typeface="Calibri"/>
                  <a:sym typeface="Calibri"/>
                </a:rPr>
                <a:t>4</a:t>
              </a:r>
              <a:endParaRPr sz="1400" dirty="0">
                <a:solidFill>
                  <a:schemeClr val="bg1"/>
                </a:solidFill>
                <a:latin typeface="Helvetica" pitchFamily="2" charset="0"/>
                <a:ea typeface="Calibri"/>
                <a:cs typeface="Calibri"/>
                <a:sym typeface="Calibri"/>
              </a:endParaRPr>
            </a:p>
          </p:txBody>
        </p:sp>
        <p:sp>
          <p:nvSpPr>
            <p:cNvPr id="136" name="Google Shape;1405;p70">
              <a:extLst>
                <a:ext uri="{FF2B5EF4-FFF2-40B4-BE49-F238E27FC236}">
                  <a16:creationId xmlns:a16="http://schemas.microsoft.com/office/drawing/2014/main" id="{3D0C558F-3C09-4CA7-87CC-3707F4F67C56}"/>
                </a:ext>
              </a:extLst>
            </p:cNvPr>
            <p:cNvSpPr/>
            <p:nvPr/>
          </p:nvSpPr>
          <p:spPr>
            <a:xfrm>
              <a:off x="6284211" y="1768256"/>
              <a:ext cx="430895" cy="430894"/>
            </a:xfrm>
            <a:prstGeom prst="ellips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dirty="0">
                  <a:solidFill>
                    <a:schemeClr val="bg1"/>
                  </a:solidFill>
                  <a:latin typeface="Helvetica" pitchFamily="2" charset="0"/>
                  <a:ea typeface="Calibri"/>
                  <a:cs typeface="Calibri"/>
                  <a:sym typeface="Calibri"/>
                </a:rPr>
                <a:t>3</a:t>
              </a:r>
              <a:endParaRPr sz="1400" dirty="0">
                <a:solidFill>
                  <a:schemeClr val="bg1"/>
                </a:solidFill>
                <a:latin typeface="Helvetica" pitchFamily="2" charset="0"/>
                <a:ea typeface="Calibri"/>
                <a:cs typeface="Calibri"/>
                <a:sym typeface="Calibri"/>
              </a:endParaRPr>
            </a:p>
          </p:txBody>
        </p:sp>
        <p:sp>
          <p:nvSpPr>
            <p:cNvPr id="134" name="Google Shape;1413;p70">
              <a:extLst>
                <a:ext uri="{FF2B5EF4-FFF2-40B4-BE49-F238E27FC236}">
                  <a16:creationId xmlns:a16="http://schemas.microsoft.com/office/drawing/2014/main" id="{63C6CF75-BD4C-4CFA-9A53-C46F9B39523C}"/>
                </a:ext>
              </a:extLst>
            </p:cNvPr>
            <p:cNvSpPr/>
            <p:nvPr/>
          </p:nvSpPr>
          <p:spPr>
            <a:xfrm>
              <a:off x="3539783" y="1751560"/>
              <a:ext cx="430895" cy="430894"/>
            </a:xfrm>
            <a:prstGeom prst="ellips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dirty="0">
                  <a:solidFill>
                    <a:schemeClr val="bg1"/>
                  </a:solidFill>
                  <a:latin typeface="Helvetica" pitchFamily="2" charset="0"/>
                  <a:ea typeface="Calibri"/>
                  <a:cs typeface="Calibri"/>
                  <a:sym typeface="Calibri"/>
                </a:rPr>
                <a:t>2</a:t>
              </a:r>
              <a:endParaRPr sz="1400" dirty="0">
                <a:solidFill>
                  <a:schemeClr val="bg1"/>
                </a:solidFill>
                <a:latin typeface="Helvetica" pitchFamily="2" charset="0"/>
                <a:ea typeface="Calibri"/>
                <a:cs typeface="Calibri"/>
                <a:sym typeface="Calibri"/>
              </a:endParaRPr>
            </a:p>
          </p:txBody>
        </p:sp>
      </p:grpSp>
      <p:grpSp>
        <p:nvGrpSpPr>
          <p:cNvPr id="4" name="Group 3">
            <a:extLst>
              <a:ext uri="{FF2B5EF4-FFF2-40B4-BE49-F238E27FC236}">
                <a16:creationId xmlns:a16="http://schemas.microsoft.com/office/drawing/2014/main" id="{6B445AAB-11B1-4855-B09B-F80EF622BB26}"/>
              </a:ext>
            </a:extLst>
          </p:cNvPr>
          <p:cNvGrpSpPr/>
          <p:nvPr/>
        </p:nvGrpSpPr>
        <p:grpSpPr>
          <a:xfrm>
            <a:off x="3526336" y="2433412"/>
            <a:ext cx="2567285" cy="3958285"/>
            <a:chOff x="3526336" y="2433412"/>
            <a:chExt cx="2186347" cy="3958285"/>
          </a:xfrm>
        </p:grpSpPr>
        <p:sp>
          <p:nvSpPr>
            <p:cNvPr id="92" name="Google Shape;1415;p70">
              <a:extLst>
                <a:ext uri="{FF2B5EF4-FFF2-40B4-BE49-F238E27FC236}">
                  <a16:creationId xmlns:a16="http://schemas.microsoft.com/office/drawing/2014/main" id="{82B3A8D8-C38B-42C0-8E2E-91FAD44007F5}"/>
                </a:ext>
              </a:extLst>
            </p:cNvPr>
            <p:cNvSpPr txBox="1"/>
            <p:nvPr/>
          </p:nvSpPr>
          <p:spPr>
            <a:xfrm>
              <a:off x="3526336" y="2433412"/>
              <a:ext cx="1970993" cy="338875"/>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1200" b="1" dirty="0">
                  <a:latin typeface="Helvetica" pitchFamily="2" charset="0"/>
                  <a:ea typeface="Comfortaa"/>
                  <a:cs typeface="Comfortaa"/>
                  <a:sym typeface="Comfortaa"/>
                </a:rPr>
                <a:t>Lorem Ipsum</a:t>
              </a:r>
              <a:endParaRPr dirty="0">
                <a:latin typeface="Helvetica" pitchFamily="2" charset="0"/>
              </a:endParaRPr>
            </a:p>
          </p:txBody>
        </p:sp>
        <p:sp>
          <p:nvSpPr>
            <p:cNvPr id="154" name="Google Shape;1396;p70">
              <a:extLst>
                <a:ext uri="{FF2B5EF4-FFF2-40B4-BE49-F238E27FC236}">
                  <a16:creationId xmlns:a16="http://schemas.microsoft.com/office/drawing/2014/main" id="{9D83C1E8-EA27-4DB8-B573-041707B9E272}"/>
                </a:ext>
              </a:extLst>
            </p:cNvPr>
            <p:cNvSpPr txBox="1"/>
            <p:nvPr/>
          </p:nvSpPr>
          <p:spPr>
            <a:xfrm>
              <a:off x="3539783" y="2841704"/>
              <a:ext cx="2172900" cy="3549993"/>
            </a:xfrm>
            <a:prstGeom prst="rect">
              <a:avLst/>
            </a:prstGeom>
            <a:noFill/>
            <a:ln>
              <a:noFill/>
            </a:ln>
          </p:spPr>
          <p:txBody>
            <a:bodyPr spcFirstLastPara="1" wrap="square" lIns="91425" tIns="45700" rIns="91425" bIns="45700" anchor="t" anchorCtr="0">
              <a:noAutofit/>
            </a:bodyPr>
            <a:lstStyle/>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ndParaRPr>
            </a:p>
            <a:p>
              <a:pPr marL="171450" marR="0" lvl="0" indent="-171450" algn="just" rtl="0">
                <a:lnSpc>
                  <a:spcPct val="150000"/>
                </a:lnSpc>
                <a:spcBef>
                  <a:spcPts val="0"/>
                </a:spcBef>
                <a:spcAft>
                  <a:spcPts val="0"/>
                </a:spcAft>
                <a:buFont typeface="Arial" panose="020B0604020202020204" pitchFamily="34" charset="0"/>
                <a:buChar char="•"/>
              </a:pPr>
              <a:endParaRPr sz="1000" dirty="0">
                <a:latin typeface="Helvetica" pitchFamily="2" charset="0"/>
              </a:endParaRPr>
            </a:p>
          </p:txBody>
        </p:sp>
      </p:grpSp>
      <p:grpSp>
        <p:nvGrpSpPr>
          <p:cNvPr id="5" name="Group 4">
            <a:extLst>
              <a:ext uri="{FF2B5EF4-FFF2-40B4-BE49-F238E27FC236}">
                <a16:creationId xmlns:a16="http://schemas.microsoft.com/office/drawing/2014/main" id="{D4F5D323-612D-4648-98FD-DD4BF98991BF}"/>
              </a:ext>
            </a:extLst>
          </p:cNvPr>
          <p:cNvGrpSpPr/>
          <p:nvPr/>
        </p:nvGrpSpPr>
        <p:grpSpPr>
          <a:xfrm>
            <a:off x="6251298" y="2433412"/>
            <a:ext cx="2590143" cy="3958284"/>
            <a:chOff x="6251298" y="2433412"/>
            <a:chExt cx="2205813" cy="3958284"/>
          </a:xfrm>
        </p:grpSpPr>
        <p:sp>
          <p:nvSpPr>
            <p:cNvPr id="93" name="Google Shape;1416;p70">
              <a:extLst>
                <a:ext uri="{FF2B5EF4-FFF2-40B4-BE49-F238E27FC236}">
                  <a16:creationId xmlns:a16="http://schemas.microsoft.com/office/drawing/2014/main" id="{89938F97-87CF-4F2A-A55E-832EC782E1A0}"/>
                </a:ext>
              </a:extLst>
            </p:cNvPr>
            <p:cNvSpPr txBox="1"/>
            <p:nvPr/>
          </p:nvSpPr>
          <p:spPr>
            <a:xfrm>
              <a:off x="6251298" y="2433412"/>
              <a:ext cx="1970993" cy="338875"/>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1200" b="1" dirty="0">
                  <a:latin typeface="Helvetica" pitchFamily="2" charset="0"/>
                  <a:ea typeface="Comfortaa"/>
                  <a:cs typeface="Comfortaa"/>
                  <a:sym typeface="Comfortaa"/>
                </a:rPr>
                <a:t>Lorem Ipsum</a:t>
              </a:r>
              <a:endParaRPr dirty="0">
                <a:latin typeface="Helvetica" pitchFamily="2" charset="0"/>
              </a:endParaRPr>
            </a:p>
          </p:txBody>
        </p:sp>
        <p:sp>
          <p:nvSpPr>
            <p:cNvPr id="155" name="Google Shape;1396;p70">
              <a:extLst>
                <a:ext uri="{FF2B5EF4-FFF2-40B4-BE49-F238E27FC236}">
                  <a16:creationId xmlns:a16="http://schemas.microsoft.com/office/drawing/2014/main" id="{1FA1A253-458B-439E-9589-7D0B046D1076}"/>
                </a:ext>
              </a:extLst>
            </p:cNvPr>
            <p:cNvSpPr txBox="1"/>
            <p:nvPr/>
          </p:nvSpPr>
          <p:spPr>
            <a:xfrm>
              <a:off x="6284211" y="2841703"/>
              <a:ext cx="2172900" cy="3549993"/>
            </a:xfrm>
            <a:prstGeom prst="rect">
              <a:avLst/>
            </a:prstGeom>
            <a:noFill/>
            <a:ln>
              <a:noFill/>
            </a:ln>
          </p:spPr>
          <p:txBody>
            <a:bodyPr spcFirstLastPara="1" wrap="square" lIns="91425" tIns="45700" rIns="91425" bIns="45700" anchor="t" anchorCtr="0">
              <a:noAutofit/>
            </a:bodyPr>
            <a:lstStyle/>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ndParaRPr>
            </a:p>
            <a:p>
              <a:pPr marL="171450" marR="0" lvl="0" indent="-171450" algn="just" rtl="0">
                <a:lnSpc>
                  <a:spcPct val="150000"/>
                </a:lnSpc>
                <a:spcBef>
                  <a:spcPts val="0"/>
                </a:spcBef>
                <a:spcAft>
                  <a:spcPts val="0"/>
                </a:spcAft>
                <a:buFont typeface="Arial" panose="020B0604020202020204" pitchFamily="34" charset="0"/>
                <a:buChar char="•"/>
              </a:pPr>
              <a:endParaRPr sz="1000" dirty="0">
                <a:latin typeface="Helvetica" pitchFamily="2" charset="0"/>
              </a:endParaRPr>
            </a:p>
          </p:txBody>
        </p:sp>
      </p:grpSp>
      <p:grpSp>
        <p:nvGrpSpPr>
          <p:cNvPr id="6" name="Group 5">
            <a:extLst>
              <a:ext uri="{FF2B5EF4-FFF2-40B4-BE49-F238E27FC236}">
                <a16:creationId xmlns:a16="http://schemas.microsoft.com/office/drawing/2014/main" id="{C9138FC9-C6CF-45B4-A49B-7FEBCE9C17F8}"/>
              </a:ext>
            </a:extLst>
          </p:cNvPr>
          <p:cNvGrpSpPr/>
          <p:nvPr/>
        </p:nvGrpSpPr>
        <p:grpSpPr>
          <a:xfrm>
            <a:off x="8988298" y="2433412"/>
            <a:ext cx="2598865" cy="3958283"/>
            <a:chOff x="8988298" y="2433412"/>
            <a:chExt cx="2213241" cy="3958283"/>
          </a:xfrm>
        </p:grpSpPr>
        <p:sp>
          <p:nvSpPr>
            <p:cNvPr id="94" name="Google Shape;1417;p70">
              <a:extLst>
                <a:ext uri="{FF2B5EF4-FFF2-40B4-BE49-F238E27FC236}">
                  <a16:creationId xmlns:a16="http://schemas.microsoft.com/office/drawing/2014/main" id="{F5DFD54E-6EF0-4040-ACB1-9A94CEF248C3}"/>
                </a:ext>
              </a:extLst>
            </p:cNvPr>
            <p:cNvSpPr txBox="1"/>
            <p:nvPr/>
          </p:nvSpPr>
          <p:spPr>
            <a:xfrm>
              <a:off x="8988298" y="2433412"/>
              <a:ext cx="1970993" cy="338875"/>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1200" b="1" dirty="0">
                  <a:latin typeface="Helvetica" pitchFamily="2" charset="0"/>
                  <a:ea typeface="Comfortaa"/>
                  <a:cs typeface="Comfortaa"/>
                  <a:sym typeface="Comfortaa"/>
                </a:rPr>
                <a:t>Lorem Ipsum</a:t>
              </a:r>
              <a:endParaRPr dirty="0">
                <a:latin typeface="Helvetica" pitchFamily="2" charset="0"/>
              </a:endParaRPr>
            </a:p>
          </p:txBody>
        </p:sp>
        <p:sp>
          <p:nvSpPr>
            <p:cNvPr id="156" name="Google Shape;1396;p70">
              <a:extLst>
                <a:ext uri="{FF2B5EF4-FFF2-40B4-BE49-F238E27FC236}">
                  <a16:creationId xmlns:a16="http://schemas.microsoft.com/office/drawing/2014/main" id="{094B6D97-CA3B-4879-89AB-3D3B12D3BC4C}"/>
                </a:ext>
              </a:extLst>
            </p:cNvPr>
            <p:cNvSpPr txBox="1"/>
            <p:nvPr/>
          </p:nvSpPr>
          <p:spPr>
            <a:xfrm>
              <a:off x="9028639" y="2841702"/>
              <a:ext cx="2172900" cy="3549993"/>
            </a:xfrm>
            <a:prstGeom prst="rect">
              <a:avLst/>
            </a:prstGeom>
            <a:noFill/>
            <a:ln>
              <a:noFill/>
            </a:ln>
          </p:spPr>
          <p:txBody>
            <a:bodyPr spcFirstLastPara="1" wrap="square" lIns="91425" tIns="45700" rIns="91425" bIns="45700" anchor="t" anchorCtr="0">
              <a:noAutofit/>
            </a:bodyPr>
            <a:lstStyle/>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marR="0" lvl="0" indent="-171450" algn="just" rtl="0">
                <a:lnSpc>
                  <a:spcPct val="150000"/>
                </a:lnSpc>
                <a:spcBef>
                  <a:spcPts val="0"/>
                </a:spcBef>
                <a:spcAft>
                  <a:spcPts val="0"/>
                </a:spcAft>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r>
                <a:rPr lang="en-US" sz="1000" dirty="0">
                  <a:latin typeface="Helvetica" pitchFamily="2" charset="0"/>
                  <a:ea typeface="Open Sans"/>
                  <a:cs typeface="Open Sans"/>
                  <a:sym typeface="Open Sans"/>
                </a:rPr>
                <a:t>Lorem ipsum dolor sit </a:t>
              </a:r>
              <a:r>
                <a:rPr lang="en-US" sz="1000" dirty="0" err="1">
                  <a:latin typeface="Helvetica" pitchFamily="2" charset="0"/>
                  <a:ea typeface="Open Sans"/>
                  <a:cs typeface="Open Sans"/>
                  <a:sym typeface="Open Sans"/>
                </a:rPr>
                <a:t>amet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elit</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sedo</a:t>
              </a:r>
              <a:r>
                <a:rPr lang="en-US" sz="1000" dirty="0">
                  <a:latin typeface="Helvetica" pitchFamily="2" charset="0"/>
                  <a:ea typeface="Open Sans"/>
                  <a:cs typeface="Open Sans"/>
                  <a:sym typeface="Open Sans"/>
                </a:rPr>
                <a:t> </a:t>
              </a:r>
              <a:r>
                <a:rPr lang="en-US" sz="1000" dirty="0" err="1">
                  <a:latin typeface="Helvetica" pitchFamily="2" charset="0"/>
                  <a:ea typeface="Open Sans"/>
                  <a:cs typeface="Open Sans"/>
                  <a:sym typeface="Open Sans"/>
                </a:rPr>
                <a:t>eius</a:t>
              </a:r>
              <a:r>
                <a:rPr lang="en-US" sz="1000" dirty="0">
                  <a:latin typeface="Helvetica" pitchFamily="2" charset="0"/>
                  <a:ea typeface="Open Sans"/>
                  <a:cs typeface="Open Sans"/>
                  <a:sym typeface="Open Sans"/>
                </a:rPr>
                <a:t> mod </a:t>
              </a:r>
              <a:r>
                <a:rPr lang="en-US" sz="1000" dirty="0" err="1">
                  <a:latin typeface="Helvetica" pitchFamily="2" charset="0"/>
                  <a:ea typeface="Open Sans"/>
                  <a:cs typeface="Open Sans"/>
                  <a:sym typeface="Open Sans"/>
                </a:rPr>
                <a:t>tempor</a:t>
              </a:r>
              <a:r>
                <a:rPr lang="en-US" sz="1000" dirty="0">
                  <a:latin typeface="Helvetica" pitchFamily="2" charset="0"/>
                  <a:ea typeface="Open Sans"/>
                  <a:cs typeface="Open Sans"/>
                  <a:sym typeface="Open Sans"/>
                </a:rPr>
                <a:t> labore et dolore magna</a:t>
              </a: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a typeface="Open Sans"/>
                <a:cs typeface="Open Sans"/>
                <a:sym typeface="Open Sans"/>
              </a:endParaRPr>
            </a:p>
            <a:p>
              <a:pPr marL="171450" indent="-171450" algn="just">
                <a:lnSpc>
                  <a:spcPct val="150000"/>
                </a:lnSpc>
                <a:buFont typeface="Arial" panose="020B0604020202020204" pitchFamily="34" charset="0"/>
                <a:buChar char="•"/>
              </a:pPr>
              <a:endParaRPr lang="en-US" sz="1000" dirty="0">
                <a:latin typeface="Helvetica" pitchFamily="2" charset="0"/>
              </a:endParaRPr>
            </a:p>
            <a:p>
              <a:pPr marL="171450" marR="0" lvl="0" indent="-171450" algn="just" rtl="0">
                <a:lnSpc>
                  <a:spcPct val="150000"/>
                </a:lnSpc>
                <a:spcBef>
                  <a:spcPts val="0"/>
                </a:spcBef>
                <a:spcAft>
                  <a:spcPts val="0"/>
                </a:spcAft>
                <a:buFont typeface="Arial" panose="020B0604020202020204" pitchFamily="34" charset="0"/>
                <a:buChar char="•"/>
              </a:pPr>
              <a:endParaRPr sz="1000" dirty="0">
                <a:latin typeface="Helvetica" pitchFamily="2" charset="0"/>
              </a:endParaRPr>
            </a:p>
          </p:txBody>
        </p:sp>
      </p:grpSp>
    </p:spTree>
    <p:extLst>
      <p:ext uri="{BB962C8B-B14F-4D97-AF65-F5344CB8AC3E}">
        <p14:creationId xmlns:p14="http://schemas.microsoft.com/office/powerpoint/2010/main" val="22667689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grpSp>
        <p:nvGrpSpPr>
          <p:cNvPr id="17" name="Group 16">
            <a:extLst>
              <a:ext uri="{FF2B5EF4-FFF2-40B4-BE49-F238E27FC236}">
                <a16:creationId xmlns:a16="http://schemas.microsoft.com/office/drawing/2014/main" id="{DF28762F-D7B6-4CF6-BDF2-6064A26E9235}"/>
              </a:ext>
            </a:extLst>
          </p:cNvPr>
          <p:cNvGrpSpPr/>
          <p:nvPr/>
        </p:nvGrpSpPr>
        <p:grpSpPr>
          <a:xfrm>
            <a:off x="1123572" y="1761176"/>
            <a:ext cx="9944857" cy="4404674"/>
            <a:chOff x="1101461" y="1252190"/>
            <a:chExt cx="9944857" cy="4404674"/>
          </a:xfrm>
        </p:grpSpPr>
        <p:sp>
          <p:nvSpPr>
            <p:cNvPr id="18" name="TextBox 17">
              <a:extLst>
                <a:ext uri="{FF2B5EF4-FFF2-40B4-BE49-F238E27FC236}">
                  <a16:creationId xmlns:a16="http://schemas.microsoft.com/office/drawing/2014/main" id="{F19166B5-FB0A-4F66-BF9E-D3515C4052B3}"/>
                </a:ext>
              </a:extLst>
            </p:cNvPr>
            <p:cNvSpPr txBox="1"/>
            <p:nvPr/>
          </p:nvSpPr>
          <p:spPr>
            <a:xfrm>
              <a:off x="8783180" y="1253726"/>
              <a:ext cx="1798582" cy="286232"/>
            </a:xfrm>
            <a:prstGeom prst="rect">
              <a:avLst/>
            </a:prstGeom>
            <a:noFill/>
          </p:spPr>
          <p:txBody>
            <a:bodyPr wrap="square" rtlCol="0">
              <a:spAutoFit/>
            </a:bodyPr>
            <a:lstStyle/>
            <a:p>
              <a:pP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19" name="Rectangle 18">
              <a:extLst>
                <a:ext uri="{FF2B5EF4-FFF2-40B4-BE49-F238E27FC236}">
                  <a16:creationId xmlns:a16="http://schemas.microsoft.com/office/drawing/2014/main" id="{03B4083B-F999-48F7-84C6-2BDD82B0EAB7}"/>
                </a:ext>
              </a:extLst>
            </p:cNvPr>
            <p:cNvSpPr/>
            <p:nvPr/>
          </p:nvSpPr>
          <p:spPr>
            <a:xfrm>
              <a:off x="8783180" y="1453385"/>
              <a:ext cx="1798582" cy="547266"/>
            </a:xfrm>
            <a:prstGeom prst="rect">
              <a:avLst/>
            </a:prstGeom>
            <a:noFill/>
          </p:spPr>
          <p:txBody>
            <a:bodyPr wrap="square" rtlCol="0">
              <a:spAutoFit/>
            </a:bodyPr>
            <a:lstStyle/>
            <a:p>
              <a:pPr>
                <a:lnSpc>
                  <a:spcPct val="130000"/>
                </a:lnSpc>
                <a:spcAft>
                  <a:spcPts val="600"/>
                </a:spcAft>
              </a:pPr>
              <a:r>
                <a:rPr lang="id-ID" sz="1200" dirty="0">
                  <a:latin typeface="Helvetica" pitchFamily="2" charset="0"/>
                  <a:cs typeface="Segoe UI" panose="020B0502040204020203" pitchFamily="34" charset="0"/>
                </a:rPr>
                <a:t>Lorem ipsum dolor sit amet, lacus nulla ac</a:t>
              </a:r>
            </a:p>
          </p:txBody>
        </p:sp>
        <p:sp>
          <p:nvSpPr>
            <p:cNvPr id="20" name="TextBox 19">
              <a:extLst>
                <a:ext uri="{FF2B5EF4-FFF2-40B4-BE49-F238E27FC236}">
                  <a16:creationId xmlns:a16="http://schemas.microsoft.com/office/drawing/2014/main" id="{A67600A7-86EB-4376-9019-20071B87D8D2}"/>
                </a:ext>
              </a:extLst>
            </p:cNvPr>
            <p:cNvSpPr txBox="1"/>
            <p:nvPr/>
          </p:nvSpPr>
          <p:spPr>
            <a:xfrm>
              <a:off x="9247736" y="3103409"/>
              <a:ext cx="1798582" cy="286232"/>
            </a:xfrm>
            <a:prstGeom prst="rect">
              <a:avLst/>
            </a:prstGeom>
            <a:noFill/>
          </p:spPr>
          <p:txBody>
            <a:bodyPr wrap="square" rtlCol="0">
              <a:spAutoFit/>
            </a:bodyPr>
            <a:lstStyle/>
            <a:p>
              <a:pP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21" name="Rectangle 20">
              <a:extLst>
                <a:ext uri="{FF2B5EF4-FFF2-40B4-BE49-F238E27FC236}">
                  <a16:creationId xmlns:a16="http://schemas.microsoft.com/office/drawing/2014/main" id="{97322D97-D5DD-482E-A7DC-99C7BAD4C7A8}"/>
                </a:ext>
              </a:extLst>
            </p:cNvPr>
            <p:cNvSpPr/>
            <p:nvPr/>
          </p:nvSpPr>
          <p:spPr>
            <a:xfrm>
              <a:off x="9247736" y="3303068"/>
              <a:ext cx="1798582" cy="547266"/>
            </a:xfrm>
            <a:prstGeom prst="rect">
              <a:avLst/>
            </a:prstGeom>
            <a:noFill/>
          </p:spPr>
          <p:txBody>
            <a:bodyPr wrap="square" rtlCol="0">
              <a:spAutoFit/>
            </a:bodyPr>
            <a:lstStyle/>
            <a:p>
              <a:pPr>
                <a:lnSpc>
                  <a:spcPct val="130000"/>
                </a:lnSpc>
                <a:spcAft>
                  <a:spcPts val="600"/>
                </a:spcAft>
              </a:pPr>
              <a:r>
                <a:rPr lang="id-ID" sz="1200" dirty="0">
                  <a:latin typeface="Helvetica" pitchFamily="2" charset="0"/>
                  <a:cs typeface="Segoe UI" panose="020B0502040204020203" pitchFamily="34" charset="0"/>
                </a:rPr>
                <a:t>Lorem ipsum dolor sit amet, lacus nulla ac</a:t>
              </a:r>
            </a:p>
          </p:txBody>
        </p:sp>
        <p:sp>
          <p:nvSpPr>
            <p:cNvPr id="22" name="TextBox 21">
              <a:extLst>
                <a:ext uri="{FF2B5EF4-FFF2-40B4-BE49-F238E27FC236}">
                  <a16:creationId xmlns:a16="http://schemas.microsoft.com/office/drawing/2014/main" id="{9406AC80-B933-451A-90F4-A0968377DCAA}"/>
                </a:ext>
              </a:extLst>
            </p:cNvPr>
            <p:cNvSpPr txBox="1"/>
            <p:nvPr/>
          </p:nvSpPr>
          <p:spPr>
            <a:xfrm>
              <a:off x="8773142" y="4909939"/>
              <a:ext cx="1798582" cy="286232"/>
            </a:xfrm>
            <a:prstGeom prst="rect">
              <a:avLst/>
            </a:prstGeom>
            <a:noFill/>
          </p:spPr>
          <p:txBody>
            <a:bodyPr wrap="square" rtlCol="0">
              <a:spAutoFit/>
            </a:bodyPr>
            <a:lstStyle/>
            <a:p>
              <a:pP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23" name="Rectangle 22">
              <a:extLst>
                <a:ext uri="{FF2B5EF4-FFF2-40B4-BE49-F238E27FC236}">
                  <a16:creationId xmlns:a16="http://schemas.microsoft.com/office/drawing/2014/main" id="{4BBFFFFA-BE76-48D0-864A-99CD2057C894}"/>
                </a:ext>
              </a:extLst>
            </p:cNvPr>
            <p:cNvSpPr/>
            <p:nvPr/>
          </p:nvSpPr>
          <p:spPr>
            <a:xfrm>
              <a:off x="8773142" y="5109598"/>
              <a:ext cx="1798582" cy="547266"/>
            </a:xfrm>
            <a:prstGeom prst="rect">
              <a:avLst/>
            </a:prstGeom>
            <a:noFill/>
          </p:spPr>
          <p:txBody>
            <a:bodyPr wrap="square" rtlCol="0">
              <a:spAutoFit/>
            </a:bodyPr>
            <a:lstStyle/>
            <a:p>
              <a:pPr>
                <a:lnSpc>
                  <a:spcPct val="130000"/>
                </a:lnSpc>
                <a:spcAft>
                  <a:spcPts val="600"/>
                </a:spcAft>
              </a:pPr>
              <a:r>
                <a:rPr lang="id-ID" sz="1200" dirty="0">
                  <a:latin typeface="Helvetica" pitchFamily="2" charset="0"/>
                  <a:cs typeface="Segoe UI" panose="020B0502040204020203" pitchFamily="34" charset="0"/>
                </a:rPr>
                <a:t>Lorem ipsum dolor sit amet, lacus nulla ac</a:t>
              </a:r>
              <a:r>
                <a:rPr lang="en-US" sz="1200" dirty="0">
                  <a:latin typeface="Helvetica" pitchFamily="2" charset="0"/>
                  <a:cs typeface="Segoe UI" panose="020B0502040204020203" pitchFamily="34" charset="0"/>
                </a:rPr>
                <a:t>.</a:t>
              </a:r>
              <a:endParaRPr lang="id-ID" sz="1200" dirty="0">
                <a:latin typeface="Helvetica" pitchFamily="2" charset="0"/>
                <a:cs typeface="Segoe UI" panose="020B0502040204020203" pitchFamily="34" charset="0"/>
              </a:endParaRPr>
            </a:p>
          </p:txBody>
        </p:sp>
        <p:sp>
          <p:nvSpPr>
            <p:cNvPr id="24" name="TextBox 23">
              <a:extLst>
                <a:ext uri="{FF2B5EF4-FFF2-40B4-BE49-F238E27FC236}">
                  <a16:creationId xmlns:a16="http://schemas.microsoft.com/office/drawing/2014/main" id="{00822454-05B9-4B02-B02C-20DFC04584CE}"/>
                </a:ext>
              </a:extLst>
            </p:cNvPr>
            <p:cNvSpPr txBox="1"/>
            <p:nvPr/>
          </p:nvSpPr>
          <p:spPr>
            <a:xfrm>
              <a:off x="1551305" y="1252190"/>
              <a:ext cx="1798582" cy="286232"/>
            </a:xfrm>
            <a:prstGeom prst="rect">
              <a:avLst/>
            </a:prstGeom>
            <a:noFill/>
          </p:spPr>
          <p:txBody>
            <a:bodyPr wrap="square" rtlCol="0">
              <a:spAutoFit/>
            </a:bodyPr>
            <a:lstStyle/>
            <a:p>
              <a:pPr algn="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25" name="Rectangle 24">
              <a:extLst>
                <a:ext uri="{FF2B5EF4-FFF2-40B4-BE49-F238E27FC236}">
                  <a16:creationId xmlns:a16="http://schemas.microsoft.com/office/drawing/2014/main" id="{50D5BA88-9FC2-4B42-AB93-8C18BC838248}"/>
                </a:ext>
              </a:extLst>
            </p:cNvPr>
            <p:cNvSpPr/>
            <p:nvPr/>
          </p:nvSpPr>
          <p:spPr>
            <a:xfrm>
              <a:off x="1551305" y="1451849"/>
              <a:ext cx="1798582" cy="547266"/>
            </a:xfrm>
            <a:prstGeom prst="rect">
              <a:avLst/>
            </a:prstGeom>
            <a:noFill/>
          </p:spPr>
          <p:txBody>
            <a:bodyPr wrap="square" rtlCol="0">
              <a:spAutoFit/>
            </a:bodyPr>
            <a:lstStyle/>
            <a:p>
              <a:pPr algn="r">
                <a:lnSpc>
                  <a:spcPct val="130000"/>
                </a:lnSpc>
                <a:spcAft>
                  <a:spcPts val="600"/>
                </a:spcAft>
              </a:pPr>
              <a:r>
                <a:rPr lang="id-ID" sz="1200" dirty="0">
                  <a:latin typeface="Helvetica" pitchFamily="2" charset="0"/>
                  <a:cs typeface="Segoe UI" panose="020B0502040204020203" pitchFamily="34" charset="0"/>
                </a:rPr>
                <a:t>Lorem ipsum dolor sit amet, lacus nulla ac</a:t>
              </a:r>
            </a:p>
          </p:txBody>
        </p:sp>
        <p:sp>
          <p:nvSpPr>
            <p:cNvPr id="26" name="TextBox 25">
              <a:extLst>
                <a:ext uri="{FF2B5EF4-FFF2-40B4-BE49-F238E27FC236}">
                  <a16:creationId xmlns:a16="http://schemas.microsoft.com/office/drawing/2014/main" id="{F3DAAF6A-EAC2-419E-A93F-6B5418D2626E}"/>
                </a:ext>
              </a:extLst>
            </p:cNvPr>
            <p:cNvSpPr txBox="1"/>
            <p:nvPr/>
          </p:nvSpPr>
          <p:spPr>
            <a:xfrm>
              <a:off x="1101461" y="3101873"/>
              <a:ext cx="1798582" cy="286232"/>
            </a:xfrm>
            <a:prstGeom prst="rect">
              <a:avLst/>
            </a:prstGeom>
            <a:noFill/>
          </p:spPr>
          <p:txBody>
            <a:bodyPr wrap="square" rtlCol="0">
              <a:spAutoFit/>
            </a:bodyPr>
            <a:lstStyle/>
            <a:p>
              <a:pPr algn="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27" name="Rectangle 26">
              <a:extLst>
                <a:ext uri="{FF2B5EF4-FFF2-40B4-BE49-F238E27FC236}">
                  <a16:creationId xmlns:a16="http://schemas.microsoft.com/office/drawing/2014/main" id="{035A88A8-F6C5-4EC4-8E31-19F894143832}"/>
                </a:ext>
              </a:extLst>
            </p:cNvPr>
            <p:cNvSpPr/>
            <p:nvPr/>
          </p:nvSpPr>
          <p:spPr>
            <a:xfrm>
              <a:off x="1101461" y="3301532"/>
              <a:ext cx="1798582" cy="547266"/>
            </a:xfrm>
            <a:prstGeom prst="rect">
              <a:avLst/>
            </a:prstGeom>
            <a:noFill/>
          </p:spPr>
          <p:txBody>
            <a:bodyPr wrap="square" rtlCol="0">
              <a:spAutoFit/>
            </a:bodyPr>
            <a:lstStyle/>
            <a:p>
              <a:pPr algn="r">
                <a:lnSpc>
                  <a:spcPct val="130000"/>
                </a:lnSpc>
                <a:spcAft>
                  <a:spcPts val="600"/>
                </a:spcAft>
              </a:pPr>
              <a:r>
                <a:rPr lang="id-ID" sz="1200" dirty="0">
                  <a:latin typeface="Helvetica" pitchFamily="2" charset="0"/>
                  <a:cs typeface="Segoe UI" panose="020B0502040204020203" pitchFamily="34" charset="0"/>
                </a:rPr>
                <a:t>Lorem ipsum dolor sit amet, lacus nulla ac</a:t>
              </a:r>
            </a:p>
          </p:txBody>
        </p:sp>
        <p:sp>
          <p:nvSpPr>
            <p:cNvPr id="28" name="TextBox 27">
              <a:extLst>
                <a:ext uri="{FF2B5EF4-FFF2-40B4-BE49-F238E27FC236}">
                  <a16:creationId xmlns:a16="http://schemas.microsoft.com/office/drawing/2014/main" id="{8455EFA7-F54B-4786-8F80-939A1D07B13F}"/>
                </a:ext>
              </a:extLst>
            </p:cNvPr>
            <p:cNvSpPr txBox="1"/>
            <p:nvPr/>
          </p:nvSpPr>
          <p:spPr>
            <a:xfrm>
              <a:off x="1541267" y="4908403"/>
              <a:ext cx="1798582" cy="286232"/>
            </a:xfrm>
            <a:prstGeom prst="rect">
              <a:avLst/>
            </a:prstGeom>
            <a:noFill/>
          </p:spPr>
          <p:txBody>
            <a:bodyPr wrap="square" rtlCol="0">
              <a:spAutoFit/>
            </a:bodyPr>
            <a:lstStyle/>
            <a:p>
              <a:pPr algn="r">
                <a:lnSpc>
                  <a:spcPct val="90000"/>
                </a:lnSpc>
              </a:pPr>
              <a:r>
                <a:rPr lang="en-US" sz="1400" b="1" dirty="0">
                  <a:latin typeface="Helvetica" pitchFamily="2" charset="0"/>
                  <a:ea typeface="Inter SemiBold" panose="020B0502030000000004" pitchFamily="34" charset="0"/>
                  <a:cs typeface="Lato" panose="020F0502020204030203" pitchFamily="34" charset="0"/>
                </a:rPr>
                <a:t>Lorem Ipsum</a:t>
              </a:r>
            </a:p>
          </p:txBody>
        </p:sp>
        <p:sp>
          <p:nvSpPr>
            <p:cNvPr id="29" name="Rectangle 28">
              <a:extLst>
                <a:ext uri="{FF2B5EF4-FFF2-40B4-BE49-F238E27FC236}">
                  <a16:creationId xmlns:a16="http://schemas.microsoft.com/office/drawing/2014/main" id="{DC55A3E4-9E60-428E-A2E6-96BB1C95E3FF}"/>
                </a:ext>
              </a:extLst>
            </p:cNvPr>
            <p:cNvSpPr/>
            <p:nvPr/>
          </p:nvSpPr>
          <p:spPr>
            <a:xfrm>
              <a:off x="1541267" y="5108062"/>
              <a:ext cx="1798582" cy="547266"/>
            </a:xfrm>
            <a:prstGeom prst="rect">
              <a:avLst/>
            </a:prstGeom>
            <a:noFill/>
          </p:spPr>
          <p:txBody>
            <a:bodyPr wrap="square" rtlCol="0">
              <a:spAutoFit/>
            </a:bodyPr>
            <a:lstStyle/>
            <a:p>
              <a:pPr algn="r">
                <a:lnSpc>
                  <a:spcPct val="130000"/>
                </a:lnSpc>
                <a:spcAft>
                  <a:spcPts val="600"/>
                </a:spcAft>
              </a:pPr>
              <a:r>
                <a:rPr lang="id-ID" sz="1200" dirty="0">
                  <a:latin typeface="Helvetica" pitchFamily="2" charset="0"/>
                  <a:cs typeface="Segoe UI" panose="020B0502040204020203" pitchFamily="34" charset="0"/>
                </a:rPr>
                <a:t>Lorem ipsum dolor sit amet, lacus nulla ac</a:t>
              </a:r>
            </a:p>
          </p:txBody>
        </p:sp>
        <p:grpSp>
          <p:nvGrpSpPr>
            <p:cNvPr id="33" name="Group 32">
              <a:extLst>
                <a:ext uri="{FF2B5EF4-FFF2-40B4-BE49-F238E27FC236}">
                  <a16:creationId xmlns:a16="http://schemas.microsoft.com/office/drawing/2014/main" id="{305CE295-6402-4AA0-85CE-E597420FA5B4}"/>
                </a:ext>
              </a:extLst>
            </p:cNvPr>
            <p:cNvGrpSpPr/>
            <p:nvPr/>
          </p:nvGrpSpPr>
          <p:grpSpPr>
            <a:xfrm>
              <a:off x="3418859" y="1259779"/>
              <a:ext cx="5354284" cy="4338442"/>
              <a:chOff x="3013708" y="940103"/>
              <a:chExt cx="6143339" cy="4977794"/>
            </a:xfrm>
          </p:grpSpPr>
          <p:grpSp>
            <p:nvGrpSpPr>
              <p:cNvPr id="34" name="Group 33">
                <a:extLst>
                  <a:ext uri="{FF2B5EF4-FFF2-40B4-BE49-F238E27FC236}">
                    <a16:creationId xmlns:a16="http://schemas.microsoft.com/office/drawing/2014/main" id="{C99A8498-4CC8-4FA1-9844-1C36C4AD7305}"/>
                  </a:ext>
                </a:extLst>
              </p:cNvPr>
              <p:cNvGrpSpPr/>
              <p:nvPr/>
            </p:nvGrpSpPr>
            <p:grpSpPr>
              <a:xfrm>
                <a:off x="3013708" y="940103"/>
                <a:ext cx="6143339" cy="4977794"/>
                <a:chOff x="3013708" y="940103"/>
                <a:chExt cx="6143339" cy="4977794"/>
              </a:xfrm>
            </p:grpSpPr>
            <p:grpSp>
              <p:nvGrpSpPr>
                <p:cNvPr id="50" name="Group 49">
                  <a:extLst>
                    <a:ext uri="{FF2B5EF4-FFF2-40B4-BE49-F238E27FC236}">
                      <a16:creationId xmlns:a16="http://schemas.microsoft.com/office/drawing/2014/main" id="{FA389072-656F-46A2-8F94-54256E22B9C8}"/>
                    </a:ext>
                  </a:extLst>
                </p:cNvPr>
                <p:cNvGrpSpPr/>
                <p:nvPr/>
              </p:nvGrpSpPr>
              <p:grpSpPr>
                <a:xfrm>
                  <a:off x="3952384" y="940103"/>
                  <a:ext cx="4287233" cy="4977794"/>
                  <a:chOff x="3561366" y="974878"/>
                  <a:chExt cx="4287233" cy="4977794"/>
                </a:xfrm>
              </p:grpSpPr>
              <p:grpSp>
                <p:nvGrpSpPr>
                  <p:cNvPr id="68" name="Group 67">
                    <a:extLst>
                      <a:ext uri="{FF2B5EF4-FFF2-40B4-BE49-F238E27FC236}">
                        <a16:creationId xmlns:a16="http://schemas.microsoft.com/office/drawing/2014/main" id="{F1CA4CAC-0350-4924-9433-B3205469053C}"/>
                      </a:ext>
                    </a:extLst>
                  </p:cNvPr>
                  <p:cNvGrpSpPr/>
                  <p:nvPr/>
                </p:nvGrpSpPr>
                <p:grpSpPr>
                  <a:xfrm>
                    <a:off x="3561366" y="974878"/>
                    <a:ext cx="4287233" cy="4977794"/>
                    <a:chOff x="3561366" y="974878"/>
                    <a:chExt cx="4287233" cy="4977794"/>
                  </a:xfrm>
                </p:grpSpPr>
                <p:sp>
                  <p:nvSpPr>
                    <p:cNvPr id="82" name="Hexagon 81">
                      <a:extLst>
                        <a:ext uri="{FF2B5EF4-FFF2-40B4-BE49-F238E27FC236}">
                          <a16:creationId xmlns:a16="http://schemas.microsoft.com/office/drawing/2014/main" id="{747C5CE9-498C-4FE9-A1B1-95BC545F9C75}"/>
                        </a:ext>
                      </a:extLst>
                    </p:cNvPr>
                    <p:cNvSpPr/>
                    <p:nvPr/>
                  </p:nvSpPr>
                  <p:spPr>
                    <a:xfrm rot="5400000">
                      <a:off x="3363953" y="1447511"/>
                      <a:ext cx="4682060" cy="4032526"/>
                    </a:xfrm>
                    <a:prstGeom prst="hexagon">
                      <a:avLst>
                        <a:gd name="adj" fmla="val 28691"/>
                        <a:gd name="vf" fmla="val 11547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3" name="Hexagon 82">
                      <a:extLst>
                        <a:ext uri="{FF2B5EF4-FFF2-40B4-BE49-F238E27FC236}">
                          <a16:creationId xmlns:a16="http://schemas.microsoft.com/office/drawing/2014/main" id="{03A7DBA4-AE4B-4135-B18E-01D7395611EB}"/>
                        </a:ext>
                      </a:extLst>
                    </p:cNvPr>
                    <p:cNvSpPr/>
                    <p:nvPr/>
                  </p:nvSpPr>
                  <p:spPr>
                    <a:xfrm rot="5400000">
                      <a:off x="3216086" y="1320158"/>
                      <a:ext cx="4977794" cy="4287233"/>
                    </a:xfrm>
                    <a:prstGeom prst="hexagon">
                      <a:avLst>
                        <a:gd name="adj" fmla="val 28691"/>
                        <a:gd name="vf" fmla="val 11547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grpSp>
              <p:grpSp>
                <p:nvGrpSpPr>
                  <p:cNvPr id="69" name="Group 68">
                    <a:extLst>
                      <a:ext uri="{FF2B5EF4-FFF2-40B4-BE49-F238E27FC236}">
                        <a16:creationId xmlns:a16="http://schemas.microsoft.com/office/drawing/2014/main" id="{2FA9C28E-0A59-461F-8B15-2AD4EF238310}"/>
                      </a:ext>
                    </a:extLst>
                  </p:cNvPr>
                  <p:cNvGrpSpPr/>
                  <p:nvPr/>
                </p:nvGrpSpPr>
                <p:grpSpPr>
                  <a:xfrm>
                    <a:off x="3628531" y="1598462"/>
                    <a:ext cx="4152902" cy="3730627"/>
                    <a:chOff x="3561367" y="1564031"/>
                    <a:chExt cx="4152902" cy="3730627"/>
                  </a:xfrm>
                </p:grpSpPr>
                <p:sp>
                  <p:nvSpPr>
                    <p:cNvPr id="70" name="Trapezoid 69">
                      <a:extLst>
                        <a:ext uri="{FF2B5EF4-FFF2-40B4-BE49-F238E27FC236}">
                          <a16:creationId xmlns:a16="http://schemas.microsoft.com/office/drawing/2014/main" id="{87CF61FF-1B11-4CDE-BB37-8F0EEF068B9F}"/>
                        </a:ext>
                      </a:extLst>
                    </p:cNvPr>
                    <p:cNvSpPr/>
                    <p:nvPr/>
                  </p:nvSpPr>
                  <p:spPr>
                    <a:xfrm rot="12603094">
                      <a:off x="5477566" y="1747203"/>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1" name="Trapezoid 70">
                      <a:extLst>
                        <a:ext uri="{FF2B5EF4-FFF2-40B4-BE49-F238E27FC236}">
                          <a16:creationId xmlns:a16="http://schemas.microsoft.com/office/drawing/2014/main" id="{C903B711-FDCA-4280-A989-ECF7D6CEE813}"/>
                        </a:ext>
                      </a:extLst>
                    </p:cNvPr>
                    <p:cNvSpPr/>
                    <p:nvPr/>
                  </p:nvSpPr>
                  <p:spPr>
                    <a:xfrm rot="8996906" flipH="1">
                      <a:off x="3758303" y="1747203"/>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2" name="Trapezoid 71">
                      <a:extLst>
                        <a:ext uri="{FF2B5EF4-FFF2-40B4-BE49-F238E27FC236}">
                          <a16:creationId xmlns:a16="http://schemas.microsoft.com/office/drawing/2014/main" id="{38B3AF0C-8B42-4821-B408-8C8E76D11819}"/>
                        </a:ext>
                      </a:extLst>
                    </p:cNvPr>
                    <p:cNvSpPr/>
                    <p:nvPr/>
                  </p:nvSpPr>
                  <p:spPr>
                    <a:xfrm rot="8996906" flipV="1">
                      <a:off x="5474451" y="4756150"/>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3" name="Trapezoid 72">
                      <a:extLst>
                        <a:ext uri="{FF2B5EF4-FFF2-40B4-BE49-F238E27FC236}">
                          <a16:creationId xmlns:a16="http://schemas.microsoft.com/office/drawing/2014/main" id="{85D8F82E-90CC-4A97-B21B-C8A6E89313E5}"/>
                        </a:ext>
                      </a:extLst>
                    </p:cNvPr>
                    <p:cNvSpPr/>
                    <p:nvPr/>
                  </p:nvSpPr>
                  <p:spPr>
                    <a:xfrm rot="12603094" flipH="1" flipV="1">
                      <a:off x="3755188" y="4756150"/>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4" name="Trapezoid 73">
                      <a:extLst>
                        <a:ext uri="{FF2B5EF4-FFF2-40B4-BE49-F238E27FC236}">
                          <a16:creationId xmlns:a16="http://schemas.microsoft.com/office/drawing/2014/main" id="{8DFC0BD9-0BBA-413D-8CE1-A9B21C2231D1}"/>
                        </a:ext>
                      </a:extLst>
                    </p:cNvPr>
                    <p:cNvSpPr/>
                    <p:nvPr/>
                  </p:nvSpPr>
                  <p:spPr>
                    <a:xfrm rot="16200000">
                      <a:off x="6344214" y="3251676"/>
                      <a:ext cx="2047960" cy="325811"/>
                    </a:xfrm>
                    <a:prstGeom prst="trapezoid">
                      <a:avLst>
                        <a:gd name="adj" fmla="val 56389"/>
                      </a:avLst>
                    </a:prstGeom>
                    <a:solidFill>
                      <a:srgbClr val="FF86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5" name="Trapezoid 74">
                      <a:extLst>
                        <a:ext uri="{FF2B5EF4-FFF2-40B4-BE49-F238E27FC236}">
                          <a16:creationId xmlns:a16="http://schemas.microsoft.com/office/drawing/2014/main" id="{1C17FBED-D128-4AF2-A291-DDFAE63E5CFD}"/>
                        </a:ext>
                      </a:extLst>
                    </p:cNvPr>
                    <p:cNvSpPr/>
                    <p:nvPr/>
                  </p:nvSpPr>
                  <p:spPr>
                    <a:xfrm rot="5400000" flipH="1">
                      <a:off x="2885425" y="3251675"/>
                      <a:ext cx="2047960" cy="325811"/>
                    </a:xfrm>
                    <a:prstGeom prst="trapezoid">
                      <a:avLst>
                        <a:gd name="adj" fmla="val 56389"/>
                      </a:avLst>
                    </a:prstGeom>
                    <a:solidFill>
                      <a:srgbClr val="1D4A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6" name="Oval 75">
                      <a:extLst>
                        <a:ext uri="{FF2B5EF4-FFF2-40B4-BE49-F238E27FC236}">
                          <a16:creationId xmlns:a16="http://schemas.microsoft.com/office/drawing/2014/main" id="{16B7985E-CBFA-45B9-9063-E083BCDE6C52}"/>
                        </a:ext>
                      </a:extLst>
                    </p:cNvPr>
                    <p:cNvSpPr/>
                    <p:nvPr/>
                  </p:nvSpPr>
                  <p:spPr>
                    <a:xfrm>
                      <a:off x="4433092" y="1564032"/>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7" name="Oval 76">
                      <a:extLst>
                        <a:ext uri="{FF2B5EF4-FFF2-40B4-BE49-F238E27FC236}">
                          <a16:creationId xmlns:a16="http://schemas.microsoft.com/office/drawing/2014/main" id="{9A4F8791-1E7D-4FA2-9058-DDB221194F37}"/>
                        </a:ext>
                      </a:extLst>
                    </p:cNvPr>
                    <p:cNvSpPr/>
                    <p:nvPr/>
                  </p:nvSpPr>
                  <p:spPr>
                    <a:xfrm>
                      <a:off x="6152355" y="1564031"/>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8" name="Oval 77">
                      <a:extLst>
                        <a:ext uri="{FF2B5EF4-FFF2-40B4-BE49-F238E27FC236}">
                          <a16:creationId xmlns:a16="http://schemas.microsoft.com/office/drawing/2014/main" id="{1ABCF4C1-DEBB-4FBB-A350-F17402C22A36}"/>
                        </a:ext>
                      </a:extLst>
                    </p:cNvPr>
                    <p:cNvSpPr/>
                    <p:nvPr/>
                  </p:nvSpPr>
                  <p:spPr>
                    <a:xfrm>
                      <a:off x="7022118" y="3068506"/>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79" name="Oval 78">
                      <a:extLst>
                        <a:ext uri="{FF2B5EF4-FFF2-40B4-BE49-F238E27FC236}">
                          <a16:creationId xmlns:a16="http://schemas.microsoft.com/office/drawing/2014/main" id="{598DDC86-69CF-4993-96F7-D342B0729245}"/>
                        </a:ext>
                      </a:extLst>
                    </p:cNvPr>
                    <p:cNvSpPr/>
                    <p:nvPr/>
                  </p:nvSpPr>
                  <p:spPr>
                    <a:xfrm>
                      <a:off x="3561367" y="3068506"/>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0" name="Oval 79">
                      <a:extLst>
                        <a:ext uri="{FF2B5EF4-FFF2-40B4-BE49-F238E27FC236}">
                          <a16:creationId xmlns:a16="http://schemas.microsoft.com/office/drawing/2014/main" id="{D585FEFD-8825-481F-8E96-044270EDEA59}"/>
                        </a:ext>
                      </a:extLst>
                    </p:cNvPr>
                    <p:cNvSpPr/>
                    <p:nvPr/>
                  </p:nvSpPr>
                  <p:spPr>
                    <a:xfrm>
                      <a:off x="4433092" y="4602507"/>
                      <a:ext cx="692151" cy="692151"/>
                    </a:xfrm>
                    <a:prstGeom prst="ellipse">
                      <a:avLst/>
                    </a:prstGeom>
                    <a:solidFill>
                      <a:srgbClr val="FF862A"/>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sp>
                  <p:nvSpPr>
                    <p:cNvPr id="81" name="Oval 80">
                      <a:extLst>
                        <a:ext uri="{FF2B5EF4-FFF2-40B4-BE49-F238E27FC236}">
                          <a16:creationId xmlns:a16="http://schemas.microsoft.com/office/drawing/2014/main" id="{9F6AAB1A-FA64-42C1-ACFD-E8EDB86107D8}"/>
                        </a:ext>
                      </a:extLst>
                    </p:cNvPr>
                    <p:cNvSpPr/>
                    <p:nvPr/>
                  </p:nvSpPr>
                  <p:spPr>
                    <a:xfrm>
                      <a:off x="6152355" y="4602506"/>
                      <a:ext cx="692151" cy="692151"/>
                    </a:xfrm>
                    <a:prstGeom prst="ellipse">
                      <a:avLst/>
                    </a:prstGeom>
                    <a:solidFill>
                      <a:srgbClr val="1D4A84"/>
                    </a:solidFill>
                    <a:ln>
                      <a:noFill/>
                    </a:ln>
                    <a:effectLst>
                      <a:outerShdw blurRad="3937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pitchFamily="2" charset="0"/>
                      </a:endParaRPr>
                    </a:p>
                  </p:txBody>
                </p:sp>
              </p:grpSp>
            </p:grpSp>
            <p:sp>
              <p:nvSpPr>
                <p:cNvPr id="51" name="TextBox 50">
                  <a:extLst>
                    <a:ext uri="{FF2B5EF4-FFF2-40B4-BE49-F238E27FC236}">
                      <a16:creationId xmlns:a16="http://schemas.microsoft.com/office/drawing/2014/main" id="{D87054CA-7198-40B5-A4E9-74E28F7EB27C}"/>
                    </a:ext>
                  </a:extLst>
                </p:cNvPr>
                <p:cNvSpPr txBox="1"/>
                <p:nvPr/>
              </p:nvSpPr>
              <p:spPr>
                <a:xfrm>
                  <a:off x="4530494" y="3068160"/>
                  <a:ext cx="3132977" cy="553390"/>
                </a:xfrm>
                <a:prstGeom prst="rect">
                  <a:avLst/>
                </a:prstGeom>
                <a:noFill/>
              </p:spPr>
              <p:txBody>
                <a:bodyPr wrap="square" rtlCol="0">
                  <a:spAutoFit/>
                </a:bodyPr>
                <a:lstStyle/>
                <a:p>
                  <a:pPr algn="ctr">
                    <a:lnSpc>
                      <a:spcPct val="90000"/>
                    </a:lnSpc>
                  </a:pPr>
                  <a:r>
                    <a:rPr lang="en-US" sz="2800" b="1" dirty="0">
                      <a:latin typeface="Helvetica" pitchFamily="2" charset="0"/>
                      <a:ea typeface="Inter SemiBold" panose="020B0502030000000004" pitchFamily="34" charset="0"/>
                      <a:cs typeface="Lato" panose="020F0502020204030203" pitchFamily="34" charset="0"/>
                    </a:rPr>
                    <a:t>Title</a:t>
                  </a:r>
                </a:p>
              </p:txBody>
            </p:sp>
            <p:grpSp>
              <p:nvGrpSpPr>
                <p:cNvPr id="52" name="Group 51">
                  <a:extLst>
                    <a:ext uri="{FF2B5EF4-FFF2-40B4-BE49-F238E27FC236}">
                      <a16:creationId xmlns:a16="http://schemas.microsoft.com/office/drawing/2014/main" id="{1C0B7ECD-5527-4584-8242-C36C00CBB931}"/>
                    </a:ext>
                  </a:extLst>
                </p:cNvPr>
                <p:cNvGrpSpPr/>
                <p:nvPr/>
              </p:nvGrpSpPr>
              <p:grpSpPr>
                <a:xfrm>
                  <a:off x="3501728" y="1285493"/>
                  <a:ext cx="5192981" cy="379557"/>
                  <a:chOff x="3501728" y="1087969"/>
                  <a:chExt cx="5192981" cy="577081"/>
                </a:xfrm>
              </p:grpSpPr>
              <p:grpSp>
                <p:nvGrpSpPr>
                  <p:cNvPr id="62" name="Group 61">
                    <a:extLst>
                      <a:ext uri="{FF2B5EF4-FFF2-40B4-BE49-F238E27FC236}">
                        <a16:creationId xmlns:a16="http://schemas.microsoft.com/office/drawing/2014/main" id="{847E1712-91FA-4CC6-95DF-F7178D7430DD}"/>
                      </a:ext>
                    </a:extLst>
                  </p:cNvPr>
                  <p:cNvGrpSpPr/>
                  <p:nvPr/>
                </p:nvGrpSpPr>
                <p:grpSpPr>
                  <a:xfrm>
                    <a:off x="7201325" y="1087969"/>
                    <a:ext cx="1493384" cy="577081"/>
                    <a:chOff x="7201325" y="1087969"/>
                    <a:chExt cx="1493384" cy="577081"/>
                  </a:xfrm>
                </p:grpSpPr>
                <p:cxnSp>
                  <p:nvCxnSpPr>
                    <p:cNvPr id="66" name="Straight Connector 65">
                      <a:extLst>
                        <a:ext uri="{FF2B5EF4-FFF2-40B4-BE49-F238E27FC236}">
                          <a16:creationId xmlns:a16="http://schemas.microsoft.com/office/drawing/2014/main" id="{31DBD2DE-9B7B-4F56-BB28-B895F13C43EB}"/>
                        </a:ext>
                      </a:extLst>
                    </p:cNvPr>
                    <p:cNvCxnSpPr>
                      <a:cxnSpLocks/>
                      <a:stCxn id="77" idx="7"/>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EE8CCE0-1D29-4D5A-9E08-D31B31C36200}"/>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B5B2F1B6-12B3-4F9E-A176-B981CABF8927}"/>
                      </a:ext>
                    </a:extLst>
                  </p:cNvPr>
                  <p:cNvGrpSpPr/>
                  <p:nvPr/>
                </p:nvGrpSpPr>
                <p:grpSpPr>
                  <a:xfrm flipH="1">
                    <a:off x="3501728" y="1087969"/>
                    <a:ext cx="1493384" cy="577081"/>
                    <a:chOff x="7201325" y="1087969"/>
                    <a:chExt cx="1493384" cy="577081"/>
                  </a:xfrm>
                </p:grpSpPr>
                <p:cxnSp>
                  <p:nvCxnSpPr>
                    <p:cNvPr id="64" name="Straight Connector 63">
                      <a:extLst>
                        <a:ext uri="{FF2B5EF4-FFF2-40B4-BE49-F238E27FC236}">
                          <a16:creationId xmlns:a16="http://schemas.microsoft.com/office/drawing/2014/main" id="{A391B0E5-374B-4ADA-9101-F6C1E46F668C}"/>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FACC605-52BC-4A9D-BB3A-E7E169FA0A76}"/>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grpSp>
              <p:nvGrpSpPr>
                <p:cNvPr id="53" name="Group 52">
                  <a:extLst>
                    <a:ext uri="{FF2B5EF4-FFF2-40B4-BE49-F238E27FC236}">
                      <a16:creationId xmlns:a16="http://schemas.microsoft.com/office/drawing/2014/main" id="{E5D48199-AFFB-4E45-A872-9F3E488F855C}"/>
                    </a:ext>
                  </a:extLst>
                </p:cNvPr>
                <p:cNvGrpSpPr/>
                <p:nvPr/>
              </p:nvGrpSpPr>
              <p:grpSpPr>
                <a:xfrm flipV="1">
                  <a:off x="3499510" y="5154291"/>
                  <a:ext cx="5192981" cy="379557"/>
                  <a:chOff x="3501728" y="1087969"/>
                  <a:chExt cx="5192981" cy="577081"/>
                </a:xfrm>
              </p:grpSpPr>
              <p:grpSp>
                <p:nvGrpSpPr>
                  <p:cNvPr id="56" name="Group 55">
                    <a:extLst>
                      <a:ext uri="{FF2B5EF4-FFF2-40B4-BE49-F238E27FC236}">
                        <a16:creationId xmlns:a16="http://schemas.microsoft.com/office/drawing/2014/main" id="{2A8DE4E2-8AFF-45B0-A63A-3E2539935BA8}"/>
                      </a:ext>
                    </a:extLst>
                  </p:cNvPr>
                  <p:cNvGrpSpPr/>
                  <p:nvPr/>
                </p:nvGrpSpPr>
                <p:grpSpPr>
                  <a:xfrm>
                    <a:off x="7201325" y="1087969"/>
                    <a:ext cx="1493384" cy="577081"/>
                    <a:chOff x="7201325" y="1087969"/>
                    <a:chExt cx="1493384" cy="577081"/>
                  </a:xfrm>
                </p:grpSpPr>
                <p:cxnSp>
                  <p:nvCxnSpPr>
                    <p:cNvPr id="60" name="Straight Connector 59">
                      <a:extLst>
                        <a:ext uri="{FF2B5EF4-FFF2-40B4-BE49-F238E27FC236}">
                          <a16:creationId xmlns:a16="http://schemas.microsoft.com/office/drawing/2014/main" id="{5DC79463-8585-48F7-B797-B9017E54B0C7}"/>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8C112B6-850C-498B-A1BA-AF1A1CD9BFEA}"/>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F294E138-6A0A-46C3-937B-FDD2A0F6300D}"/>
                      </a:ext>
                    </a:extLst>
                  </p:cNvPr>
                  <p:cNvGrpSpPr/>
                  <p:nvPr/>
                </p:nvGrpSpPr>
                <p:grpSpPr>
                  <a:xfrm flipH="1">
                    <a:off x="3501728" y="1087969"/>
                    <a:ext cx="1493384" cy="577081"/>
                    <a:chOff x="7201325" y="1087969"/>
                    <a:chExt cx="1493384" cy="577081"/>
                  </a:xfrm>
                </p:grpSpPr>
                <p:cxnSp>
                  <p:nvCxnSpPr>
                    <p:cNvPr id="58" name="Straight Connector 57">
                      <a:extLst>
                        <a:ext uri="{FF2B5EF4-FFF2-40B4-BE49-F238E27FC236}">
                          <a16:creationId xmlns:a16="http://schemas.microsoft.com/office/drawing/2014/main" id="{0BC6F575-434E-425B-A5BC-7DA6B8481770}"/>
                        </a:ext>
                      </a:extLst>
                    </p:cNvPr>
                    <p:cNvCxnSpPr>
                      <a:cxnSpLocks/>
                    </p:cNvCxnSpPr>
                    <p:nvPr/>
                  </p:nvCxnSpPr>
                  <p:spPr>
                    <a:xfrm flipV="1">
                      <a:off x="7201325" y="1087970"/>
                      <a:ext cx="503523" cy="57708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F5B1A4-381D-4CAA-A702-6D2A2725DB92}"/>
                        </a:ext>
                      </a:extLst>
                    </p:cNvPr>
                    <p:cNvCxnSpPr>
                      <a:cxnSpLocks/>
                    </p:cNvCxnSpPr>
                    <p:nvPr/>
                  </p:nvCxnSpPr>
                  <p:spPr>
                    <a:xfrm flipH="1">
                      <a:off x="7688869" y="1087969"/>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cxnSp>
              <p:nvCxnSpPr>
                <p:cNvPr id="54" name="Straight Connector 53">
                  <a:extLst>
                    <a:ext uri="{FF2B5EF4-FFF2-40B4-BE49-F238E27FC236}">
                      <a16:creationId xmlns:a16="http://schemas.microsoft.com/office/drawing/2014/main" id="{7AB25398-0E33-414E-AAF6-60F5DCF6540D}"/>
                    </a:ext>
                  </a:extLst>
                </p:cNvPr>
                <p:cNvCxnSpPr>
                  <a:cxnSpLocks/>
                </p:cNvCxnSpPr>
                <p:nvPr/>
              </p:nvCxnSpPr>
              <p:spPr>
                <a:xfrm>
                  <a:off x="3013708" y="3428998"/>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263B38D-2BB1-4D42-8240-C59FC0FC82DF}"/>
                    </a:ext>
                  </a:extLst>
                </p:cNvPr>
                <p:cNvCxnSpPr>
                  <a:cxnSpLocks/>
                </p:cNvCxnSpPr>
                <p:nvPr/>
              </p:nvCxnSpPr>
              <p:spPr>
                <a:xfrm flipH="1">
                  <a:off x="8151207" y="3428997"/>
                  <a:ext cx="1005840" cy="1"/>
                </a:xfrm>
                <a:prstGeom prst="line">
                  <a:avLst/>
                </a:prstGeom>
                <a:ln w="1905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sp>
            <p:nvSpPr>
              <p:cNvPr id="35" name="TextBox 34">
                <a:extLst>
                  <a:ext uri="{FF2B5EF4-FFF2-40B4-BE49-F238E27FC236}">
                    <a16:creationId xmlns:a16="http://schemas.microsoft.com/office/drawing/2014/main" id="{1AB0F4B5-2BE3-40C0-B6B9-BC0E15C78076}"/>
                  </a:ext>
                </a:extLst>
              </p:cNvPr>
              <p:cNvSpPr txBox="1"/>
              <p:nvPr/>
            </p:nvSpPr>
            <p:spPr>
              <a:xfrm>
                <a:off x="6703534" y="1725096"/>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01</a:t>
                </a:r>
              </a:p>
            </p:txBody>
          </p:sp>
          <p:sp>
            <p:nvSpPr>
              <p:cNvPr id="45" name="TextBox 44">
                <a:extLst>
                  <a:ext uri="{FF2B5EF4-FFF2-40B4-BE49-F238E27FC236}">
                    <a16:creationId xmlns:a16="http://schemas.microsoft.com/office/drawing/2014/main" id="{FD0262B5-9642-4DEB-801D-4628B33EAF41}"/>
                  </a:ext>
                </a:extLst>
              </p:cNvPr>
              <p:cNvSpPr txBox="1"/>
              <p:nvPr/>
            </p:nvSpPr>
            <p:spPr>
              <a:xfrm>
                <a:off x="7579114" y="3225645"/>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02</a:t>
                </a:r>
              </a:p>
            </p:txBody>
          </p:sp>
          <p:sp>
            <p:nvSpPr>
              <p:cNvPr id="46" name="TextBox 45">
                <a:extLst>
                  <a:ext uri="{FF2B5EF4-FFF2-40B4-BE49-F238E27FC236}">
                    <a16:creationId xmlns:a16="http://schemas.microsoft.com/office/drawing/2014/main" id="{F78F4E5B-166D-4165-A657-5CE36DA2A3E3}"/>
                  </a:ext>
                </a:extLst>
              </p:cNvPr>
              <p:cNvSpPr txBox="1"/>
              <p:nvPr/>
            </p:nvSpPr>
            <p:spPr>
              <a:xfrm>
                <a:off x="6709885" y="4757221"/>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03</a:t>
                </a:r>
              </a:p>
            </p:txBody>
          </p:sp>
          <p:sp>
            <p:nvSpPr>
              <p:cNvPr id="47" name="TextBox 46">
                <a:extLst>
                  <a:ext uri="{FF2B5EF4-FFF2-40B4-BE49-F238E27FC236}">
                    <a16:creationId xmlns:a16="http://schemas.microsoft.com/office/drawing/2014/main" id="{CABA342B-47DC-4C90-A33C-1FF5C156284A}"/>
                  </a:ext>
                </a:extLst>
              </p:cNvPr>
              <p:cNvSpPr txBox="1"/>
              <p:nvPr/>
            </p:nvSpPr>
            <p:spPr>
              <a:xfrm>
                <a:off x="4975113" y="4757221"/>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04</a:t>
                </a:r>
              </a:p>
            </p:txBody>
          </p:sp>
          <p:sp>
            <p:nvSpPr>
              <p:cNvPr id="48" name="TextBox 47">
                <a:extLst>
                  <a:ext uri="{FF2B5EF4-FFF2-40B4-BE49-F238E27FC236}">
                    <a16:creationId xmlns:a16="http://schemas.microsoft.com/office/drawing/2014/main" id="{C960E5D9-58B9-4F98-8CB3-932FADEABCB2}"/>
                  </a:ext>
                </a:extLst>
              </p:cNvPr>
              <p:cNvSpPr txBox="1"/>
              <p:nvPr/>
            </p:nvSpPr>
            <p:spPr>
              <a:xfrm>
                <a:off x="4112546" y="3221818"/>
                <a:ext cx="506158"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05</a:t>
                </a:r>
              </a:p>
            </p:txBody>
          </p:sp>
          <p:sp>
            <p:nvSpPr>
              <p:cNvPr id="49" name="TextBox 48">
                <a:extLst>
                  <a:ext uri="{FF2B5EF4-FFF2-40B4-BE49-F238E27FC236}">
                    <a16:creationId xmlns:a16="http://schemas.microsoft.com/office/drawing/2014/main" id="{ED025919-8606-4AC5-80D0-2447D1C4C681}"/>
                  </a:ext>
                </a:extLst>
              </p:cNvPr>
              <p:cNvSpPr txBox="1"/>
              <p:nvPr/>
            </p:nvSpPr>
            <p:spPr>
              <a:xfrm>
                <a:off x="4975113" y="1718745"/>
                <a:ext cx="506157" cy="423760"/>
              </a:xfrm>
              <a:prstGeom prst="rect">
                <a:avLst/>
              </a:prstGeom>
              <a:noFill/>
            </p:spPr>
            <p:txBody>
              <a:bodyPr wrap="none" rtlCol="0">
                <a:spAutoFit/>
              </a:bodyPr>
              <a:lstStyle/>
              <a:p>
                <a:pPr algn="ctr"/>
                <a:r>
                  <a:rPr lang="en-US" b="1" dirty="0">
                    <a:solidFill>
                      <a:schemeClr val="bg1"/>
                    </a:solidFill>
                    <a:latin typeface="Helvetica" pitchFamily="2" charset="0"/>
                    <a:ea typeface="Inter SemiBold" panose="020B0502030000000004" pitchFamily="34" charset="0"/>
                    <a:cs typeface="Lato Black" panose="020F0502020204030203" pitchFamily="34" charset="0"/>
                  </a:rPr>
                  <a:t>06</a:t>
                </a:r>
              </a:p>
            </p:txBody>
          </p:sp>
        </p:grpSp>
      </p:grpSp>
    </p:spTree>
    <p:extLst>
      <p:ext uri="{BB962C8B-B14F-4D97-AF65-F5344CB8AC3E}">
        <p14:creationId xmlns:p14="http://schemas.microsoft.com/office/powerpoint/2010/main" val="23564500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tangle 122">
            <a:extLst>
              <a:ext uri="{FF2B5EF4-FFF2-40B4-BE49-F238E27FC236}">
                <a16:creationId xmlns:a16="http://schemas.microsoft.com/office/drawing/2014/main" id="{5A105D77-EFA0-44EE-9A8F-27E8BDD1BC74}"/>
              </a:ext>
            </a:extLst>
          </p:cNvPr>
          <p:cNvSpPr/>
          <p:nvPr/>
        </p:nvSpPr>
        <p:spPr>
          <a:xfrm>
            <a:off x="8129112" y="2152989"/>
            <a:ext cx="3253681" cy="42374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Graphic 31">
            <a:extLst>
              <a:ext uri="{FF2B5EF4-FFF2-40B4-BE49-F238E27FC236}">
                <a16:creationId xmlns:a16="http://schemas.microsoft.com/office/drawing/2014/main" id="{40D16DE2-0F78-42B0-9A24-F07D8EF4488E}"/>
              </a:ext>
            </a:extLst>
          </p:cNvPr>
          <p:cNvSpPr/>
          <p:nvPr/>
        </p:nvSpPr>
        <p:spPr>
          <a:xfrm rot="-2700000">
            <a:off x="9348053" y="2687750"/>
            <a:ext cx="815792" cy="815792"/>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chemeClr val="bg1"/>
          </a:solidFill>
          <a:ln w="38307" cap="flat">
            <a:noFill/>
            <a:prstDash val="solid"/>
            <a:miter/>
          </a:ln>
          <a:effectLst>
            <a:outerShdw blurRad="50800" dist="38100" dir="5400000" algn="t" rotWithShape="0">
              <a:prstClr val="black">
                <a:alpha val="40000"/>
              </a:prstClr>
            </a:outerShdw>
          </a:effectLst>
        </p:spPr>
        <p:txBody>
          <a:bodyPr rtlCol="0" anchor="ctr"/>
          <a:lstStyle/>
          <a:p>
            <a:endParaRPr lang="en-ID"/>
          </a:p>
        </p:txBody>
      </p:sp>
      <p:sp>
        <p:nvSpPr>
          <p:cNvPr id="117" name="Rectangle 116">
            <a:extLst>
              <a:ext uri="{FF2B5EF4-FFF2-40B4-BE49-F238E27FC236}">
                <a16:creationId xmlns:a16="http://schemas.microsoft.com/office/drawing/2014/main" id="{5411EC2B-0ECA-4DB0-9C0A-E9B2014537BB}"/>
              </a:ext>
            </a:extLst>
          </p:cNvPr>
          <p:cNvSpPr/>
          <p:nvPr/>
        </p:nvSpPr>
        <p:spPr>
          <a:xfrm>
            <a:off x="4447107" y="2152989"/>
            <a:ext cx="3253681" cy="42374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0" name="Graphic 31">
            <a:extLst>
              <a:ext uri="{FF2B5EF4-FFF2-40B4-BE49-F238E27FC236}">
                <a16:creationId xmlns:a16="http://schemas.microsoft.com/office/drawing/2014/main" id="{977FDC25-5721-4D04-A501-5867BD1EAF9B}"/>
              </a:ext>
            </a:extLst>
          </p:cNvPr>
          <p:cNvSpPr/>
          <p:nvPr/>
        </p:nvSpPr>
        <p:spPr>
          <a:xfrm rot="-2700000">
            <a:off x="5670331" y="2693448"/>
            <a:ext cx="815792" cy="815792"/>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chemeClr val="bg1"/>
          </a:solidFill>
          <a:ln w="38307" cap="flat">
            <a:noFill/>
            <a:prstDash val="solid"/>
            <a:miter/>
          </a:ln>
          <a:effectLst>
            <a:outerShdw blurRad="50800" dist="38100" dir="5400000" algn="t" rotWithShape="0">
              <a:prstClr val="black">
                <a:alpha val="40000"/>
              </a:prstClr>
            </a:outerShdw>
          </a:effectLst>
        </p:spPr>
        <p:txBody>
          <a:bodyPr rtlCol="0" anchor="ctr"/>
          <a:lstStyle/>
          <a:p>
            <a:endParaRPr lang="en-ID"/>
          </a:p>
        </p:txBody>
      </p:sp>
      <p:sp>
        <p:nvSpPr>
          <p:cNvPr id="111" name="Rectangle 110">
            <a:extLst>
              <a:ext uri="{FF2B5EF4-FFF2-40B4-BE49-F238E27FC236}">
                <a16:creationId xmlns:a16="http://schemas.microsoft.com/office/drawing/2014/main" id="{679E22E0-21BF-4F14-BB3A-CD93423FEDAD}"/>
              </a:ext>
            </a:extLst>
          </p:cNvPr>
          <p:cNvSpPr/>
          <p:nvPr/>
        </p:nvSpPr>
        <p:spPr>
          <a:xfrm>
            <a:off x="765102" y="2152989"/>
            <a:ext cx="3253681" cy="42374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9" name="Graphic 31">
            <a:extLst>
              <a:ext uri="{FF2B5EF4-FFF2-40B4-BE49-F238E27FC236}">
                <a16:creationId xmlns:a16="http://schemas.microsoft.com/office/drawing/2014/main" id="{97578926-DEAF-4AE3-BABF-B6FCD1A477BE}"/>
              </a:ext>
            </a:extLst>
          </p:cNvPr>
          <p:cNvSpPr/>
          <p:nvPr/>
        </p:nvSpPr>
        <p:spPr>
          <a:xfrm rot="-2700000">
            <a:off x="1984043" y="2693658"/>
            <a:ext cx="815792" cy="815792"/>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chemeClr val="bg1"/>
          </a:solidFill>
          <a:ln w="38307" cap="flat">
            <a:noFill/>
            <a:prstDash val="solid"/>
            <a:miter/>
          </a:ln>
          <a:effectLst>
            <a:outerShdw blurRad="50800" dist="38100" dir="5400000" algn="t" rotWithShape="0">
              <a:prstClr val="black">
                <a:alpha val="40000"/>
              </a:prstClr>
            </a:outerShdw>
          </a:effectLst>
        </p:spPr>
        <p:txBody>
          <a:bodyPr rtlCol="0" anchor="ctr"/>
          <a:lstStyle/>
          <a:p>
            <a:endParaRPr lang="en-ID"/>
          </a:p>
        </p:txBody>
      </p:sp>
      <p:sp>
        <p:nvSpPr>
          <p:cNvPr id="114" name="Oval 113">
            <a:extLst>
              <a:ext uri="{FF2B5EF4-FFF2-40B4-BE49-F238E27FC236}">
                <a16:creationId xmlns:a16="http://schemas.microsoft.com/office/drawing/2014/main" id="{D1CF4E7A-51BC-425B-8093-CEF33425CC50}"/>
              </a:ext>
            </a:extLst>
          </p:cNvPr>
          <p:cNvSpPr/>
          <p:nvPr/>
        </p:nvSpPr>
        <p:spPr>
          <a:xfrm>
            <a:off x="-1885936" y="2962582"/>
            <a:ext cx="1023858" cy="1023858"/>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latin typeface="Poppins SemiBold" pitchFamily="2" charset="77"/>
              <a:cs typeface="Poppins SemiBold" pitchFamily="2" charset="77"/>
            </a:endParaRPr>
          </a:p>
        </p:txBody>
      </p:sp>
      <p:sp>
        <p:nvSpPr>
          <p:cNvPr id="115" name="TextBox 114">
            <a:extLst>
              <a:ext uri="{FF2B5EF4-FFF2-40B4-BE49-F238E27FC236}">
                <a16:creationId xmlns:a16="http://schemas.microsoft.com/office/drawing/2014/main" id="{3B3A0FA1-8FFC-490B-A5B0-98DBDFE44E13}"/>
              </a:ext>
            </a:extLst>
          </p:cNvPr>
          <p:cNvSpPr txBox="1"/>
          <p:nvPr/>
        </p:nvSpPr>
        <p:spPr>
          <a:xfrm>
            <a:off x="2115262" y="2837701"/>
            <a:ext cx="527709" cy="461665"/>
          </a:xfrm>
          <a:prstGeom prst="rect">
            <a:avLst/>
          </a:prstGeom>
          <a:noFill/>
        </p:spPr>
        <p:txBody>
          <a:bodyPr wrap="none" rtlCol="0">
            <a:spAutoFit/>
          </a:bodyPr>
          <a:lstStyle/>
          <a:p>
            <a:r>
              <a:rPr lang="en-US" sz="2400" b="1" dirty="0">
                <a:solidFill>
                  <a:srgbClr val="1D4A84"/>
                </a:solidFill>
                <a:latin typeface="Helvetica" pitchFamily="2" charset="0"/>
              </a:rPr>
              <a:t>01</a:t>
            </a:r>
            <a:endParaRPr lang="en-MY" sz="2400" b="1" dirty="0">
              <a:solidFill>
                <a:srgbClr val="1D4A84"/>
              </a:solidFill>
              <a:latin typeface="Helvetica" pitchFamily="2" charset="0"/>
            </a:endParaRPr>
          </a:p>
        </p:txBody>
      </p:sp>
      <p:sp>
        <p:nvSpPr>
          <p:cNvPr id="27" name="TextBox 26">
            <a:extLst>
              <a:ext uri="{FF2B5EF4-FFF2-40B4-BE49-F238E27FC236}">
                <a16:creationId xmlns:a16="http://schemas.microsoft.com/office/drawing/2014/main" id="{D2641A5F-E45B-40CD-A829-B5DFA738DEF0}"/>
              </a:ext>
            </a:extLst>
          </p:cNvPr>
          <p:cNvSpPr txBox="1"/>
          <p:nvPr/>
        </p:nvSpPr>
        <p:spPr>
          <a:xfrm>
            <a:off x="351233" y="693839"/>
            <a:ext cx="917367" cy="523220"/>
          </a:xfrm>
          <a:prstGeom prst="rect">
            <a:avLst/>
          </a:prstGeom>
          <a:noFill/>
        </p:spPr>
        <p:txBody>
          <a:bodyPr wrap="none" rtlCol="0">
            <a:spAutoFit/>
          </a:bodyPr>
          <a:lstStyle/>
          <a:p>
            <a:r>
              <a:rPr lang="en-US" sz="2800" b="1" dirty="0">
                <a:solidFill>
                  <a:srgbClr val="FF862A"/>
                </a:solidFill>
                <a:latin typeface="Helvetica" pitchFamily="2" charset="0"/>
              </a:rPr>
              <a:t>Title</a:t>
            </a:r>
            <a:endParaRPr lang="en-ID" sz="2800" dirty="0">
              <a:solidFill>
                <a:srgbClr val="FF862A"/>
              </a:solidFill>
              <a:latin typeface="Helvetica" pitchFamily="2" charset="0"/>
            </a:endParaRPr>
          </a:p>
        </p:txBody>
      </p:sp>
      <p:sp>
        <p:nvSpPr>
          <p:cNvPr id="31" name="TextBox 30">
            <a:extLst>
              <a:ext uri="{FF2B5EF4-FFF2-40B4-BE49-F238E27FC236}">
                <a16:creationId xmlns:a16="http://schemas.microsoft.com/office/drawing/2014/main" id="{5EFDEE39-43AB-4CD7-AEAB-0050612A3E51}"/>
              </a:ext>
            </a:extLst>
          </p:cNvPr>
          <p:cNvSpPr txBox="1"/>
          <p:nvPr/>
        </p:nvSpPr>
        <p:spPr>
          <a:xfrm>
            <a:off x="351233" y="1214269"/>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sp>
        <p:nvSpPr>
          <p:cNvPr id="119" name="Rectangle 118">
            <a:extLst>
              <a:ext uri="{FF2B5EF4-FFF2-40B4-BE49-F238E27FC236}">
                <a16:creationId xmlns:a16="http://schemas.microsoft.com/office/drawing/2014/main" id="{CC2E3779-8314-4015-A7E2-258F8A4460F9}"/>
              </a:ext>
            </a:extLst>
          </p:cNvPr>
          <p:cNvSpPr/>
          <p:nvPr/>
        </p:nvSpPr>
        <p:spPr>
          <a:xfrm>
            <a:off x="4545507" y="3764362"/>
            <a:ext cx="3056880" cy="1222642"/>
          </a:xfrm>
          <a:prstGeom prst="rect">
            <a:avLst/>
          </a:prstGeom>
        </p:spPr>
        <p:txBody>
          <a:bodyPr wrap="square">
            <a:spAutoFit/>
          </a:bodyPr>
          <a:lstStyle/>
          <a:p>
            <a:pPr algn="ctr">
              <a:lnSpc>
                <a:spcPct val="150000"/>
              </a:lnSpc>
            </a:pPr>
            <a:r>
              <a:rPr lang="it-IT" sz="1000"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latin typeface="Helvetica" pitchFamily="2" charset="0"/>
              <a:ea typeface="Open Sans" panose="020B0606030504020204" pitchFamily="34" charset="0"/>
              <a:cs typeface="Poppins" panose="00000500000000000000" pitchFamily="2" charset="0"/>
            </a:endParaRPr>
          </a:p>
        </p:txBody>
      </p:sp>
      <p:sp>
        <p:nvSpPr>
          <p:cNvPr id="121" name="TextBox 120">
            <a:extLst>
              <a:ext uri="{FF2B5EF4-FFF2-40B4-BE49-F238E27FC236}">
                <a16:creationId xmlns:a16="http://schemas.microsoft.com/office/drawing/2014/main" id="{144AD9D3-B375-4F6F-9393-93D7C15630F7}"/>
              </a:ext>
            </a:extLst>
          </p:cNvPr>
          <p:cNvSpPr txBox="1"/>
          <p:nvPr/>
        </p:nvSpPr>
        <p:spPr>
          <a:xfrm>
            <a:off x="5798871" y="2837701"/>
            <a:ext cx="527709" cy="461665"/>
          </a:xfrm>
          <a:prstGeom prst="rect">
            <a:avLst/>
          </a:prstGeom>
          <a:noFill/>
        </p:spPr>
        <p:txBody>
          <a:bodyPr wrap="none" rtlCol="0">
            <a:spAutoFit/>
          </a:bodyPr>
          <a:lstStyle/>
          <a:p>
            <a:r>
              <a:rPr lang="en-US" sz="2400" b="1" dirty="0">
                <a:solidFill>
                  <a:srgbClr val="1D4A84"/>
                </a:solidFill>
                <a:latin typeface="Helvetica" pitchFamily="2" charset="0"/>
              </a:rPr>
              <a:t>02</a:t>
            </a:r>
            <a:endParaRPr lang="en-MY" sz="2400" b="1" dirty="0">
              <a:solidFill>
                <a:srgbClr val="1D4A84"/>
              </a:solidFill>
              <a:latin typeface="Helvetica" pitchFamily="2" charset="0"/>
            </a:endParaRPr>
          </a:p>
        </p:txBody>
      </p:sp>
      <p:sp>
        <p:nvSpPr>
          <p:cNvPr id="127" name="TextBox 126">
            <a:extLst>
              <a:ext uri="{FF2B5EF4-FFF2-40B4-BE49-F238E27FC236}">
                <a16:creationId xmlns:a16="http://schemas.microsoft.com/office/drawing/2014/main" id="{D0C6BF25-092A-4BBB-B901-61202B1B87DD}"/>
              </a:ext>
            </a:extLst>
          </p:cNvPr>
          <p:cNvSpPr txBox="1"/>
          <p:nvPr/>
        </p:nvSpPr>
        <p:spPr>
          <a:xfrm>
            <a:off x="9480873" y="2827257"/>
            <a:ext cx="527709" cy="461665"/>
          </a:xfrm>
          <a:prstGeom prst="rect">
            <a:avLst/>
          </a:prstGeom>
          <a:noFill/>
        </p:spPr>
        <p:txBody>
          <a:bodyPr wrap="none" rtlCol="0">
            <a:spAutoFit/>
          </a:bodyPr>
          <a:lstStyle/>
          <a:p>
            <a:r>
              <a:rPr lang="en-US" sz="2400" b="1" dirty="0">
                <a:solidFill>
                  <a:srgbClr val="1D4A84"/>
                </a:solidFill>
                <a:latin typeface="Helvetica" pitchFamily="2" charset="0"/>
              </a:rPr>
              <a:t>03</a:t>
            </a:r>
            <a:endParaRPr lang="en-MY" sz="2400" b="1" dirty="0">
              <a:solidFill>
                <a:srgbClr val="1D4A84"/>
              </a:solidFill>
              <a:latin typeface="Helvetica" pitchFamily="2" charset="0"/>
            </a:endParaRPr>
          </a:p>
        </p:txBody>
      </p:sp>
      <p:grpSp>
        <p:nvGrpSpPr>
          <p:cNvPr id="2" name="Group 1">
            <a:extLst>
              <a:ext uri="{FF2B5EF4-FFF2-40B4-BE49-F238E27FC236}">
                <a16:creationId xmlns:a16="http://schemas.microsoft.com/office/drawing/2014/main" id="{AA1DF2EF-C74D-714F-B9BF-371A00BED8B0}"/>
              </a:ext>
            </a:extLst>
          </p:cNvPr>
          <p:cNvGrpSpPr/>
          <p:nvPr/>
        </p:nvGrpSpPr>
        <p:grpSpPr>
          <a:xfrm>
            <a:off x="9605701" y="-1"/>
            <a:ext cx="2586300" cy="2586301"/>
            <a:chOff x="9605701" y="-1"/>
            <a:chExt cx="2586300" cy="2586301"/>
          </a:xfrm>
        </p:grpSpPr>
        <p:sp>
          <p:nvSpPr>
            <p:cNvPr id="161" name="Graphic 26">
              <a:extLst>
                <a:ext uri="{FF2B5EF4-FFF2-40B4-BE49-F238E27FC236}">
                  <a16:creationId xmlns:a16="http://schemas.microsoft.com/office/drawing/2014/main" id="{58B4BB3B-AAF7-4F03-A6C2-FF70B5D07C65}"/>
                </a:ext>
              </a:extLst>
            </p:cNvPr>
            <p:cNvSpPr/>
            <p:nvPr/>
          </p:nvSpPr>
          <p:spPr>
            <a:xfrm rot="5400000" flipV="1">
              <a:off x="9605700"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solidFill>
                  <a:schemeClr val="tx1"/>
                </a:solidFill>
              </a:endParaRPr>
            </a:p>
          </p:txBody>
        </p:sp>
        <p:grpSp>
          <p:nvGrpSpPr>
            <p:cNvPr id="42" name="Group 41">
              <a:extLst>
                <a:ext uri="{FF2B5EF4-FFF2-40B4-BE49-F238E27FC236}">
                  <a16:creationId xmlns:a16="http://schemas.microsoft.com/office/drawing/2014/main" id="{F33B7274-FEF2-4422-8893-BD7AB9FDA557}"/>
                </a:ext>
              </a:extLst>
            </p:cNvPr>
            <p:cNvGrpSpPr/>
            <p:nvPr/>
          </p:nvGrpSpPr>
          <p:grpSpPr>
            <a:xfrm>
              <a:off x="10123102" y="693839"/>
              <a:ext cx="1354666" cy="1354661"/>
              <a:chOff x="8946178" y="3847556"/>
              <a:chExt cx="2026622" cy="2026614"/>
            </a:xfrm>
          </p:grpSpPr>
          <p:sp>
            <p:nvSpPr>
              <p:cNvPr id="167" name="Graphic 10">
                <a:extLst>
                  <a:ext uri="{FF2B5EF4-FFF2-40B4-BE49-F238E27FC236}">
                    <a16:creationId xmlns:a16="http://schemas.microsoft.com/office/drawing/2014/main" id="{BF481B02-5642-438A-B09B-3C9214FABF55}"/>
                  </a:ext>
                </a:extLst>
              </p:cNvPr>
              <p:cNvSpPr/>
              <p:nvPr/>
            </p:nvSpPr>
            <p:spPr>
              <a:xfrm>
                <a:off x="8946178" y="3847556"/>
                <a:ext cx="2026622" cy="2026614"/>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solidFill>
                <a:schemeClr val="bg1"/>
              </a:solidFill>
              <a:ln w="9525" cap="flat">
                <a:noFill/>
                <a:prstDash val="solid"/>
                <a:miter/>
              </a:ln>
            </p:spPr>
            <p:txBody>
              <a:bodyPr rtlCol="0" anchor="ctr"/>
              <a:lstStyle/>
              <a:p>
                <a:endParaRPr lang="en-ID"/>
              </a:p>
            </p:txBody>
          </p:sp>
          <p:sp>
            <p:nvSpPr>
              <p:cNvPr id="168" name="Graphic 10">
                <a:extLst>
                  <a:ext uri="{FF2B5EF4-FFF2-40B4-BE49-F238E27FC236}">
                    <a16:creationId xmlns:a16="http://schemas.microsoft.com/office/drawing/2014/main" id="{7FB19C6C-C2E2-4E33-9847-7F871F7B48EE}"/>
                  </a:ext>
                </a:extLst>
              </p:cNvPr>
              <p:cNvSpPr/>
              <p:nvPr/>
            </p:nvSpPr>
            <p:spPr>
              <a:xfrm>
                <a:off x="9054595" y="3969399"/>
                <a:ext cx="1776119" cy="1776113"/>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p>
            </p:txBody>
          </p:sp>
        </p:grpSp>
      </p:grpSp>
      <p:sp>
        <p:nvSpPr>
          <p:cNvPr id="46" name="Rectangle 45">
            <a:extLst>
              <a:ext uri="{FF2B5EF4-FFF2-40B4-BE49-F238E27FC236}">
                <a16:creationId xmlns:a16="http://schemas.microsoft.com/office/drawing/2014/main" id="{B57D0EED-8877-8E44-BA1A-9D6303ED0EA0}"/>
              </a:ext>
            </a:extLst>
          </p:cNvPr>
          <p:cNvSpPr/>
          <p:nvPr/>
        </p:nvSpPr>
        <p:spPr>
          <a:xfrm>
            <a:off x="777783" y="3764362"/>
            <a:ext cx="3056880" cy="1454950"/>
          </a:xfrm>
          <a:prstGeom prst="rect">
            <a:avLst/>
          </a:prstGeom>
        </p:spPr>
        <p:txBody>
          <a:bodyPr wrap="square">
            <a:spAutoFit/>
          </a:bodyPr>
          <a:lstStyle/>
          <a:p>
            <a:pPr algn="ctr">
              <a:lnSpc>
                <a:spcPct val="150000"/>
              </a:lnSpc>
            </a:pPr>
            <a:r>
              <a:rPr lang="it-IT" sz="1000"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latin typeface="Helvetica" pitchFamily="2" charset="0"/>
              <a:ea typeface="Open Sans" panose="020B0606030504020204" pitchFamily="34" charset="0"/>
              <a:cs typeface="Poppins" panose="00000500000000000000" pitchFamily="2" charset="0"/>
            </a:endParaRPr>
          </a:p>
        </p:txBody>
      </p:sp>
      <p:sp>
        <p:nvSpPr>
          <p:cNvPr id="48" name="Rectangle 47">
            <a:extLst>
              <a:ext uri="{FF2B5EF4-FFF2-40B4-BE49-F238E27FC236}">
                <a16:creationId xmlns:a16="http://schemas.microsoft.com/office/drawing/2014/main" id="{3BD0DF17-006C-D444-A228-DC7B8D8A8056}"/>
              </a:ext>
            </a:extLst>
          </p:cNvPr>
          <p:cNvSpPr/>
          <p:nvPr/>
        </p:nvSpPr>
        <p:spPr>
          <a:xfrm>
            <a:off x="8227508" y="3715890"/>
            <a:ext cx="3056880" cy="1454950"/>
          </a:xfrm>
          <a:prstGeom prst="rect">
            <a:avLst/>
          </a:prstGeom>
        </p:spPr>
        <p:txBody>
          <a:bodyPr wrap="square">
            <a:spAutoFit/>
          </a:bodyPr>
          <a:lstStyle/>
          <a:p>
            <a:pPr algn="ctr">
              <a:lnSpc>
                <a:spcPct val="150000"/>
              </a:lnSpc>
            </a:pPr>
            <a:r>
              <a:rPr lang="it-IT" sz="1000" dirty="0">
                <a:solidFill>
                  <a:schemeClr val="bg1"/>
                </a:solidFill>
                <a:latin typeface="Helvetica" pitchFamily="2" charset="0"/>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latin typeface="Helvetica" pitchFamily="2" charset="0"/>
              <a:ea typeface="Open Sans" panose="020B0606030504020204" pitchFamily="34" charset="0"/>
              <a:cs typeface="Poppins" panose="00000500000000000000" pitchFamily="2" charset="0"/>
            </a:endParaRPr>
          </a:p>
        </p:txBody>
      </p:sp>
    </p:spTree>
    <p:extLst>
      <p:ext uri="{BB962C8B-B14F-4D97-AF65-F5344CB8AC3E}">
        <p14:creationId xmlns:p14="http://schemas.microsoft.com/office/powerpoint/2010/main" val="14568439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Segitiga Sama Kaki 65">
            <a:extLst>
              <a:ext uri="{FF2B5EF4-FFF2-40B4-BE49-F238E27FC236}">
                <a16:creationId xmlns:a16="http://schemas.microsoft.com/office/drawing/2014/main" id="{E644B4FA-AF93-42C0-A493-C9BFC32BA5C0}"/>
              </a:ext>
            </a:extLst>
          </p:cNvPr>
          <p:cNvSpPr>
            <a:spLocks noChangeArrowheads="1"/>
          </p:cNvSpPr>
          <p:nvPr/>
        </p:nvSpPr>
        <p:spPr bwMode="auto">
          <a:xfrm rot="2477809">
            <a:off x="10515600" y="1231900"/>
            <a:ext cx="158750" cy="138113"/>
          </a:xfrm>
          <a:prstGeom prst="triangle">
            <a:avLst>
              <a:gd name="adj" fmla="val 50000"/>
            </a:avLst>
          </a:prstGeom>
          <a:noFill/>
          <a:ln w="38100">
            <a:solidFill>
              <a:srgbClr val="FF862A"/>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endParaRPr lang="en-ID" altLang="en-US" sz="1800" dirty="0"/>
          </a:p>
        </p:txBody>
      </p:sp>
      <p:sp>
        <p:nvSpPr>
          <p:cNvPr id="49156" name="Kotak Teks 3">
            <a:extLst>
              <a:ext uri="{FF2B5EF4-FFF2-40B4-BE49-F238E27FC236}">
                <a16:creationId xmlns:a16="http://schemas.microsoft.com/office/drawing/2014/main" id="{7D7668DE-372E-413B-B047-CAF81DA515AE}"/>
              </a:ext>
            </a:extLst>
          </p:cNvPr>
          <p:cNvSpPr txBox="1">
            <a:spLocks noChangeArrowheads="1"/>
          </p:cNvSpPr>
          <p:nvPr/>
        </p:nvSpPr>
        <p:spPr bwMode="auto">
          <a:xfrm>
            <a:off x="720725" y="592138"/>
            <a:ext cx="4081463" cy="523875"/>
          </a:xfrm>
          <a:prstGeom prst="rect">
            <a:avLst/>
          </a:prstGeom>
          <a:noFill/>
          <a:ln>
            <a:noFill/>
          </a:ln>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b="1" dirty="0">
                <a:solidFill>
                  <a:srgbClr val="FF862A"/>
                </a:solidFill>
                <a:latin typeface="Helvetica" pitchFamily="2" charset="0"/>
                <a:ea typeface="Roboto" panose="02000000000000000000" pitchFamily="2" charset="0"/>
                <a:cs typeface="Poppins SemiBold" panose="00000700000000000000" pitchFamily="2" charset="0"/>
              </a:rPr>
              <a:t>Title</a:t>
            </a:r>
            <a:endParaRPr lang="en-ID" altLang="en-US" b="1" dirty="0">
              <a:solidFill>
                <a:srgbClr val="FF862A"/>
              </a:solidFill>
              <a:latin typeface="Helvetica" pitchFamily="2" charset="0"/>
              <a:ea typeface="Roboto" panose="02000000000000000000" pitchFamily="2" charset="0"/>
              <a:cs typeface="Poppins SemiBold" panose="00000700000000000000" pitchFamily="2" charset="0"/>
            </a:endParaRPr>
          </a:p>
        </p:txBody>
      </p:sp>
      <p:cxnSp>
        <p:nvCxnSpPr>
          <p:cNvPr id="44" name="Straight Connector 43">
            <a:extLst>
              <a:ext uri="{FF2B5EF4-FFF2-40B4-BE49-F238E27FC236}">
                <a16:creationId xmlns:a16="http://schemas.microsoft.com/office/drawing/2014/main" id="{EDA60302-DA84-455A-913D-3F3CB1D3CA68}"/>
              </a:ext>
            </a:extLst>
          </p:cNvPr>
          <p:cNvCxnSpPr/>
          <p:nvPr/>
        </p:nvCxnSpPr>
        <p:spPr>
          <a:xfrm>
            <a:off x="847725" y="1271588"/>
            <a:ext cx="762000" cy="0"/>
          </a:xfrm>
          <a:prstGeom prst="line">
            <a:avLst/>
          </a:prstGeom>
          <a:ln w="28575">
            <a:solidFill>
              <a:srgbClr val="FF862A"/>
            </a:solidFill>
          </a:ln>
        </p:spPr>
        <p:style>
          <a:lnRef idx="1">
            <a:schemeClr val="accent1"/>
          </a:lnRef>
          <a:fillRef idx="0">
            <a:schemeClr val="accent1"/>
          </a:fillRef>
          <a:effectRef idx="0">
            <a:schemeClr val="accent1"/>
          </a:effectRef>
          <a:fontRef idx="minor">
            <a:schemeClr val="tx1"/>
          </a:fontRef>
        </p:style>
      </p:cxnSp>
      <p:sp>
        <p:nvSpPr>
          <p:cNvPr id="28" name="Persegi Panjang: Sudut Lengkung 8">
            <a:extLst>
              <a:ext uri="{FF2B5EF4-FFF2-40B4-BE49-F238E27FC236}">
                <a16:creationId xmlns:a16="http://schemas.microsoft.com/office/drawing/2014/main" id="{4D03B4D3-F5F3-4785-9D32-9E6BAF398CB0}"/>
              </a:ext>
            </a:extLst>
          </p:cNvPr>
          <p:cNvSpPr>
            <a:spLocks noChangeArrowheads="1"/>
          </p:cNvSpPr>
          <p:nvPr/>
        </p:nvSpPr>
        <p:spPr bwMode="auto">
          <a:xfrm>
            <a:off x="855662" y="1723571"/>
            <a:ext cx="3442955" cy="4698908"/>
          </a:xfrm>
          <a:prstGeom prst="roundRect">
            <a:avLst>
              <a:gd name="adj" fmla="val 4222"/>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ID" altLang="en-US" dirty="0"/>
          </a:p>
        </p:txBody>
      </p:sp>
      <p:sp>
        <p:nvSpPr>
          <p:cNvPr id="29" name="Kotak Teks 13">
            <a:extLst>
              <a:ext uri="{FF2B5EF4-FFF2-40B4-BE49-F238E27FC236}">
                <a16:creationId xmlns:a16="http://schemas.microsoft.com/office/drawing/2014/main" id="{AF8C8C15-0F57-444B-A2EA-628A0D2B03B2}"/>
              </a:ext>
            </a:extLst>
          </p:cNvPr>
          <p:cNvSpPr txBox="1"/>
          <p:nvPr/>
        </p:nvSpPr>
        <p:spPr>
          <a:xfrm>
            <a:off x="1441311" y="2825839"/>
            <a:ext cx="2236962" cy="336502"/>
          </a:xfrm>
          <a:prstGeom prst="rect">
            <a:avLst/>
          </a:prstGeom>
          <a:noFill/>
        </p:spPr>
        <p:txBody>
          <a:bodyPr wrap="square">
            <a:spAutoFit/>
          </a:bodyPr>
          <a:lstStyle/>
          <a:p>
            <a:pPr algn="ctr" eaLnBrk="1" fontAlgn="auto" hangingPunct="1">
              <a:lnSpc>
                <a:spcPct val="120000"/>
              </a:lnSpc>
              <a:spcBef>
                <a:spcPts val="0"/>
              </a:spcBef>
              <a:spcAft>
                <a:spcPts val="0"/>
              </a:spcAft>
              <a:defRPr/>
            </a:pPr>
            <a:r>
              <a:rPr lang="ms-MY" sz="1400" spc="100" dirty="0" err="1">
                <a:solidFill>
                  <a:schemeClr val="bg1"/>
                </a:solidFill>
                <a:latin typeface="Helvetica" pitchFamily="2" charset="0"/>
                <a:ea typeface="Roboto" panose="02000000000000000000" pitchFamily="2" charset="0"/>
                <a:cs typeface="Poppins SemiBold" panose="00000700000000000000" pitchFamily="50" charset="0"/>
              </a:rPr>
              <a:t>xxxxxx</a:t>
            </a:r>
            <a:endParaRPr lang="ms-MY" sz="1400" spc="100" dirty="0">
              <a:solidFill>
                <a:schemeClr val="bg1"/>
              </a:solidFill>
              <a:latin typeface="Helvetica" pitchFamily="2" charset="0"/>
              <a:ea typeface="Roboto" panose="02000000000000000000" pitchFamily="2" charset="0"/>
              <a:cs typeface="Poppins SemiBold" panose="00000700000000000000" pitchFamily="50" charset="0"/>
            </a:endParaRPr>
          </a:p>
        </p:txBody>
      </p:sp>
      <p:grpSp>
        <p:nvGrpSpPr>
          <p:cNvPr id="41" name="Group 40">
            <a:extLst>
              <a:ext uri="{FF2B5EF4-FFF2-40B4-BE49-F238E27FC236}">
                <a16:creationId xmlns:a16="http://schemas.microsoft.com/office/drawing/2014/main" id="{6FF83E1C-9D67-4FA0-8B05-554EBCBB7C2F}"/>
              </a:ext>
            </a:extLst>
          </p:cNvPr>
          <p:cNvGrpSpPr/>
          <p:nvPr/>
        </p:nvGrpSpPr>
        <p:grpSpPr>
          <a:xfrm>
            <a:off x="1050160" y="1496559"/>
            <a:ext cx="471155" cy="446087"/>
            <a:chOff x="947738" y="2363788"/>
            <a:chExt cx="446087" cy="446087"/>
          </a:xfrm>
        </p:grpSpPr>
        <p:sp>
          <p:nvSpPr>
            <p:cNvPr id="42" name="Oval 41">
              <a:extLst>
                <a:ext uri="{FF2B5EF4-FFF2-40B4-BE49-F238E27FC236}">
                  <a16:creationId xmlns:a16="http://schemas.microsoft.com/office/drawing/2014/main" id="{7B974E25-C22E-4C7F-856A-1D47E0574812}"/>
                </a:ext>
              </a:extLst>
            </p:cNvPr>
            <p:cNvSpPr/>
            <p:nvPr/>
          </p:nvSpPr>
          <p:spPr>
            <a:xfrm>
              <a:off x="947738" y="2363788"/>
              <a:ext cx="446087" cy="446087"/>
            </a:xfrm>
            <a:prstGeom prst="ellipse">
              <a:avLst/>
            </a:prstGeom>
            <a:solidFill>
              <a:schemeClr val="bg1"/>
            </a:solidFill>
            <a:ln w="6350" cap="flat">
              <a:noFill/>
              <a:prstDash val="solid"/>
              <a:miter/>
            </a:ln>
            <a:effectLst>
              <a:outerShdw blurRad="50800" dist="38100" dir="5400000" algn="t" rotWithShape="0">
                <a:srgbClr val="2D2D7D">
                  <a:alpha val="14000"/>
                </a:srgbClr>
              </a:outerShdw>
            </a:effectLst>
          </p:spPr>
          <p:txBody>
            <a:bodyPr anchor="ctr"/>
            <a:lstStyle/>
            <a:p>
              <a:pPr eaLnBrk="1" fontAlgn="auto" hangingPunct="1">
                <a:spcBef>
                  <a:spcPts val="0"/>
                </a:spcBef>
                <a:spcAft>
                  <a:spcPts val="0"/>
                </a:spcAft>
                <a:defRPr/>
              </a:pPr>
              <a:endParaRPr lang="en-ID" sz="1100">
                <a:solidFill>
                  <a:srgbClr val="262668"/>
                </a:solidFill>
                <a:latin typeface="Poppins SemiBold" panose="00000700000000000000" pitchFamily="2" charset="0"/>
                <a:cs typeface="Poppins SemiBold" panose="00000700000000000000" pitchFamily="2" charset="0"/>
              </a:endParaRPr>
            </a:p>
          </p:txBody>
        </p:sp>
        <p:sp>
          <p:nvSpPr>
            <p:cNvPr id="43" name="Oval 16">
              <a:extLst>
                <a:ext uri="{FF2B5EF4-FFF2-40B4-BE49-F238E27FC236}">
                  <a16:creationId xmlns:a16="http://schemas.microsoft.com/office/drawing/2014/main" id="{2D3A7D21-C180-45CB-AE04-FE5395891096}"/>
                </a:ext>
              </a:extLst>
            </p:cNvPr>
            <p:cNvSpPr>
              <a:spLocks noChangeArrowheads="1"/>
            </p:cNvSpPr>
            <p:nvPr/>
          </p:nvSpPr>
          <p:spPr bwMode="auto">
            <a:xfrm>
              <a:off x="1006475" y="2422525"/>
              <a:ext cx="328613" cy="328613"/>
            </a:xfrm>
            <a:prstGeom prst="ellipse">
              <a:avLst/>
            </a:prstGeom>
            <a:solidFill>
              <a:srgbClr val="1D4A84"/>
            </a:solidFill>
            <a:ln>
              <a:noFill/>
            </a:ln>
            <a:extLst>
              <a:ext uri="{91240B29-F687-4F45-9708-019B960494DF}">
                <a14:hiddenLine xmlns:a14="http://schemas.microsoft.com/office/drawing/2010/main" w="7204">
                  <a:solidFill>
                    <a:srgbClr val="000000"/>
                  </a:solidFill>
                  <a:miter lim="800000"/>
                  <a:headEnd/>
                  <a:tailEnd/>
                </a14:hiddenLine>
              </a:ext>
            </a:extLst>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1000" dirty="0">
                  <a:solidFill>
                    <a:schemeClr val="bg1"/>
                  </a:solidFill>
                  <a:latin typeface="Poppins SemiBold" panose="00000700000000000000" pitchFamily="2" charset="0"/>
                  <a:cs typeface="Poppins SemiBold" panose="00000700000000000000" pitchFamily="2" charset="0"/>
                </a:rPr>
                <a:t>1</a:t>
              </a:r>
              <a:endParaRPr lang="en-ID" altLang="en-US" sz="1000" dirty="0">
                <a:solidFill>
                  <a:schemeClr val="bg1"/>
                </a:solidFill>
                <a:latin typeface="Poppins SemiBold" panose="00000700000000000000" pitchFamily="2" charset="0"/>
                <a:cs typeface="Poppins SemiBold" panose="00000700000000000000" pitchFamily="2" charset="0"/>
              </a:endParaRPr>
            </a:p>
          </p:txBody>
        </p:sp>
      </p:grpSp>
      <p:sp>
        <p:nvSpPr>
          <p:cNvPr id="48" name="Persegi Panjang: Sudut Lengkung 8">
            <a:extLst>
              <a:ext uri="{FF2B5EF4-FFF2-40B4-BE49-F238E27FC236}">
                <a16:creationId xmlns:a16="http://schemas.microsoft.com/office/drawing/2014/main" id="{80F9507C-C1D6-40BC-9F5C-55C84AB4F865}"/>
              </a:ext>
            </a:extLst>
          </p:cNvPr>
          <p:cNvSpPr>
            <a:spLocks noChangeArrowheads="1"/>
          </p:cNvSpPr>
          <p:nvPr/>
        </p:nvSpPr>
        <p:spPr bwMode="auto">
          <a:xfrm>
            <a:off x="4664025" y="1723572"/>
            <a:ext cx="3442955" cy="4698908"/>
          </a:xfrm>
          <a:prstGeom prst="roundRect">
            <a:avLst>
              <a:gd name="adj" fmla="val 4222"/>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ID" altLang="en-US" dirty="0"/>
          </a:p>
        </p:txBody>
      </p:sp>
      <p:sp>
        <p:nvSpPr>
          <p:cNvPr id="57" name="Kotak Teks 13">
            <a:extLst>
              <a:ext uri="{FF2B5EF4-FFF2-40B4-BE49-F238E27FC236}">
                <a16:creationId xmlns:a16="http://schemas.microsoft.com/office/drawing/2014/main" id="{610529FC-93E0-4016-9BB3-42A0244E1F79}"/>
              </a:ext>
            </a:extLst>
          </p:cNvPr>
          <p:cNvSpPr txBox="1"/>
          <p:nvPr/>
        </p:nvSpPr>
        <p:spPr>
          <a:xfrm>
            <a:off x="5257305" y="2825839"/>
            <a:ext cx="2236962" cy="336502"/>
          </a:xfrm>
          <a:prstGeom prst="rect">
            <a:avLst/>
          </a:prstGeom>
          <a:noFill/>
        </p:spPr>
        <p:txBody>
          <a:bodyPr wrap="square">
            <a:spAutoFit/>
          </a:bodyPr>
          <a:lstStyle/>
          <a:p>
            <a:pPr algn="ctr" eaLnBrk="1" fontAlgn="auto" hangingPunct="1">
              <a:lnSpc>
                <a:spcPct val="120000"/>
              </a:lnSpc>
              <a:spcBef>
                <a:spcPts val="0"/>
              </a:spcBef>
              <a:spcAft>
                <a:spcPts val="0"/>
              </a:spcAft>
              <a:defRPr/>
            </a:pPr>
            <a:r>
              <a:rPr lang="en-US" sz="1400" spc="100" dirty="0" err="1">
                <a:solidFill>
                  <a:schemeClr val="bg1"/>
                </a:solidFill>
                <a:latin typeface="Helvetica" pitchFamily="2" charset="0"/>
                <a:ea typeface="Roboto" panose="02000000000000000000" pitchFamily="2" charset="0"/>
                <a:cs typeface="Poppins SemiBold" panose="00000700000000000000" pitchFamily="50" charset="0"/>
              </a:rPr>
              <a:t>xxxxxxxx</a:t>
            </a:r>
            <a:endParaRPr lang="en-US" sz="1400" spc="100" dirty="0">
              <a:solidFill>
                <a:schemeClr val="bg1"/>
              </a:solidFill>
              <a:latin typeface="Helvetica" pitchFamily="2" charset="0"/>
              <a:ea typeface="Roboto" panose="02000000000000000000" pitchFamily="2" charset="0"/>
              <a:cs typeface="Poppins SemiBold" panose="00000700000000000000" pitchFamily="50" charset="0"/>
            </a:endParaRPr>
          </a:p>
        </p:txBody>
      </p:sp>
      <p:grpSp>
        <p:nvGrpSpPr>
          <p:cNvPr id="50" name="Group 49">
            <a:extLst>
              <a:ext uri="{FF2B5EF4-FFF2-40B4-BE49-F238E27FC236}">
                <a16:creationId xmlns:a16="http://schemas.microsoft.com/office/drawing/2014/main" id="{F1000F21-F13D-4D96-866B-D1825F6F375C}"/>
              </a:ext>
            </a:extLst>
          </p:cNvPr>
          <p:cNvGrpSpPr/>
          <p:nvPr/>
        </p:nvGrpSpPr>
        <p:grpSpPr>
          <a:xfrm>
            <a:off x="4858523" y="1496559"/>
            <a:ext cx="471155" cy="446087"/>
            <a:chOff x="947738" y="2363788"/>
            <a:chExt cx="446087" cy="446087"/>
          </a:xfrm>
        </p:grpSpPr>
        <p:sp>
          <p:nvSpPr>
            <p:cNvPr id="53" name="Oval 52">
              <a:extLst>
                <a:ext uri="{FF2B5EF4-FFF2-40B4-BE49-F238E27FC236}">
                  <a16:creationId xmlns:a16="http://schemas.microsoft.com/office/drawing/2014/main" id="{A3EF0D68-C307-4E63-8AB4-132E85B88722}"/>
                </a:ext>
              </a:extLst>
            </p:cNvPr>
            <p:cNvSpPr/>
            <p:nvPr/>
          </p:nvSpPr>
          <p:spPr>
            <a:xfrm>
              <a:off x="947738" y="2363788"/>
              <a:ext cx="446087" cy="446087"/>
            </a:xfrm>
            <a:prstGeom prst="ellipse">
              <a:avLst/>
            </a:prstGeom>
            <a:solidFill>
              <a:schemeClr val="bg1"/>
            </a:solidFill>
            <a:ln w="6350" cap="flat">
              <a:noFill/>
              <a:prstDash val="solid"/>
              <a:miter/>
            </a:ln>
            <a:effectLst>
              <a:outerShdw blurRad="50800" dist="38100" dir="5400000" algn="t" rotWithShape="0">
                <a:srgbClr val="2D2D7D">
                  <a:alpha val="14000"/>
                </a:srgbClr>
              </a:outerShdw>
            </a:effectLst>
          </p:spPr>
          <p:txBody>
            <a:bodyPr anchor="ctr"/>
            <a:lstStyle/>
            <a:p>
              <a:pPr eaLnBrk="1" fontAlgn="auto" hangingPunct="1">
                <a:spcBef>
                  <a:spcPts val="0"/>
                </a:spcBef>
                <a:spcAft>
                  <a:spcPts val="0"/>
                </a:spcAft>
                <a:defRPr/>
              </a:pPr>
              <a:endParaRPr lang="en-ID" sz="1100">
                <a:solidFill>
                  <a:srgbClr val="262668"/>
                </a:solidFill>
                <a:latin typeface="Poppins SemiBold" panose="00000700000000000000" pitchFamily="2" charset="0"/>
                <a:cs typeface="Poppins SemiBold" panose="00000700000000000000" pitchFamily="2" charset="0"/>
              </a:endParaRPr>
            </a:p>
          </p:txBody>
        </p:sp>
        <p:sp>
          <p:nvSpPr>
            <p:cNvPr id="55" name="Oval 16">
              <a:extLst>
                <a:ext uri="{FF2B5EF4-FFF2-40B4-BE49-F238E27FC236}">
                  <a16:creationId xmlns:a16="http://schemas.microsoft.com/office/drawing/2014/main" id="{D1DE93C7-365B-414F-BC86-50A4E30F02F4}"/>
                </a:ext>
              </a:extLst>
            </p:cNvPr>
            <p:cNvSpPr>
              <a:spLocks noChangeArrowheads="1"/>
            </p:cNvSpPr>
            <p:nvPr/>
          </p:nvSpPr>
          <p:spPr bwMode="auto">
            <a:xfrm>
              <a:off x="1006475" y="2422525"/>
              <a:ext cx="328613" cy="328613"/>
            </a:xfrm>
            <a:prstGeom prst="ellipse">
              <a:avLst/>
            </a:prstGeom>
            <a:solidFill>
              <a:srgbClr val="1D4A84"/>
            </a:solidFill>
            <a:ln>
              <a:noFill/>
            </a:ln>
            <a:extLst>
              <a:ext uri="{91240B29-F687-4F45-9708-019B960494DF}">
                <a14:hiddenLine xmlns:a14="http://schemas.microsoft.com/office/drawing/2010/main" w="7204">
                  <a:solidFill>
                    <a:srgbClr val="000000"/>
                  </a:solidFill>
                  <a:miter lim="800000"/>
                  <a:headEnd/>
                  <a:tailEnd/>
                </a14:hiddenLine>
              </a:ext>
            </a:extLst>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1000" dirty="0">
                  <a:solidFill>
                    <a:schemeClr val="bg1"/>
                  </a:solidFill>
                  <a:latin typeface="Poppins SemiBold" panose="00000700000000000000" pitchFamily="2" charset="0"/>
                  <a:cs typeface="Poppins SemiBold" panose="00000700000000000000" pitchFamily="2" charset="0"/>
                </a:rPr>
                <a:t>2</a:t>
              </a:r>
              <a:endParaRPr lang="en-ID" altLang="en-US" sz="1000" dirty="0">
                <a:solidFill>
                  <a:schemeClr val="bg1"/>
                </a:solidFill>
                <a:latin typeface="Poppins SemiBold" panose="00000700000000000000" pitchFamily="2" charset="0"/>
                <a:cs typeface="Poppins SemiBold" panose="00000700000000000000" pitchFamily="2" charset="0"/>
              </a:endParaRPr>
            </a:p>
          </p:txBody>
        </p:sp>
      </p:grpSp>
      <p:sp>
        <p:nvSpPr>
          <p:cNvPr id="60" name="Persegi Panjang: Sudut Lengkung 8">
            <a:extLst>
              <a:ext uri="{FF2B5EF4-FFF2-40B4-BE49-F238E27FC236}">
                <a16:creationId xmlns:a16="http://schemas.microsoft.com/office/drawing/2014/main" id="{330D17D8-8386-4F97-B7D5-9D1E1313D228}"/>
              </a:ext>
            </a:extLst>
          </p:cNvPr>
          <p:cNvSpPr>
            <a:spLocks noChangeArrowheads="1"/>
          </p:cNvSpPr>
          <p:nvPr/>
        </p:nvSpPr>
        <p:spPr bwMode="auto">
          <a:xfrm>
            <a:off x="8482344" y="1723571"/>
            <a:ext cx="3442955" cy="4698908"/>
          </a:xfrm>
          <a:prstGeom prst="roundRect">
            <a:avLst>
              <a:gd name="adj" fmla="val 4222"/>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ID" altLang="en-US"/>
          </a:p>
        </p:txBody>
      </p:sp>
      <p:sp>
        <p:nvSpPr>
          <p:cNvPr id="66" name="Kotak Teks 13">
            <a:extLst>
              <a:ext uri="{FF2B5EF4-FFF2-40B4-BE49-F238E27FC236}">
                <a16:creationId xmlns:a16="http://schemas.microsoft.com/office/drawing/2014/main" id="{C28126E7-C1EA-4406-8171-1E52BA533DF0}"/>
              </a:ext>
            </a:extLst>
          </p:cNvPr>
          <p:cNvSpPr txBox="1"/>
          <p:nvPr/>
        </p:nvSpPr>
        <p:spPr>
          <a:xfrm>
            <a:off x="8902636" y="2825839"/>
            <a:ext cx="2602370" cy="336502"/>
          </a:xfrm>
          <a:prstGeom prst="rect">
            <a:avLst/>
          </a:prstGeom>
          <a:noFill/>
        </p:spPr>
        <p:txBody>
          <a:bodyPr wrap="square">
            <a:spAutoFit/>
          </a:bodyPr>
          <a:lstStyle/>
          <a:p>
            <a:pPr algn="ctr" eaLnBrk="1" fontAlgn="auto" hangingPunct="1">
              <a:lnSpc>
                <a:spcPct val="120000"/>
              </a:lnSpc>
              <a:spcBef>
                <a:spcPts val="0"/>
              </a:spcBef>
              <a:spcAft>
                <a:spcPts val="0"/>
              </a:spcAft>
              <a:defRPr/>
            </a:pPr>
            <a:r>
              <a:rPr lang="en-US" sz="1400" spc="100" dirty="0" err="1">
                <a:solidFill>
                  <a:schemeClr val="bg1"/>
                </a:solidFill>
                <a:latin typeface="Helvetica" pitchFamily="2" charset="0"/>
                <a:ea typeface="Roboto" panose="02000000000000000000" pitchFamily="2" charset="0"/>
                <a:cs typeface="Poppins SemiBold" panose="00000700000000000000" pitchFamily="50" charset="0"/>
              </a:rPr>
              <a:t>xxxxxxxxx</a:t>
            </a:r>
            <a:endParaRPr lang="en-US" sz="1400" spc="100" dirty="0">
              <a:solidFill>
                <a:schemeClr val="bg1"/>
              </a:solidFill>
              <a:latin typeface="Helvetica" pitchFamily="2" charset="0"/>
              <a:ea typeface="Roboto" panose="02000000000000000000" pitchFamily="2" charset="0"/>
              <a:cs typeface="Poppins SemiBold" panose="00000700000000000000" pitchFamily="50" charset="0"/>
            </a:endParaRPr>
          </a:p>
        </p:txBody>
      </p:sp>
      <p:grpSp>
        <p:nvGrpSpPr>
          <p:cNvPr id="62" name="Group 61">
            <a:extLst>
              <a:ext uri="{FF2B5EF4-FFF2-40B4-BE49-F238E27FC236}">
                <a16:creationId xmlns:a16="http://schemas.microsoft.com/office/drawing/2014/main" id="{4F256B49-8158-4171-8258-CFFABF4E2D42}"/>
              </a:ext>
            </a:extLst>
          </p:cNvPr>
          <p:cNvGrpSpPr/>
          <p:nvPr/>
        </p:nvGrpSpPr>
        <p:grpSpPr>
          <a:xfrm>
            <a:off x="8676842" y="1496559"/>
            <a:ext cx="471155" cy="446087"/>
            <a:chOff x="947738" y="2363788"/>
            <a:chExt cx="446087" cy="446087"/>
          </a:xfrm>
        </p:grpSpPr>
        <p:sp>
          <p:nvSpPr>
            <p:cNvPr id="64" name="Oval 63">
              <a:extLst>
                <a:ext uri="{FF2B5EF4-FFF2-40B4-BE49-F238E27FC236}">
                  <a16:creationId xmlns:a16="http://schemas.microsoft.com/office/drawing/2014/main" id="{0C764BED-40B9-4BD8-AD90-3FE0F7A573BA}"/>
                </a:ext>
              </a:extLst>
            </p:cNvPr>
            <p:cNvSpPr/>
            <p:nvPr/>
          </p:nvSpPr>
          <p:spPr>
            <a:xfrm>
              <a:off x="947738" y="2363788"/>
              <a:ext cx="446087" cy="446087"/>
            </a:xfrm>
            <a:prstGeom prst="ellipse">
              <a:avLst/>
            </a:prstGeom>
            <a:solidFill>
              <a:schemeClr val="bg1"/>
            </a:solidFill>
            <a:ln w="6350" cap="flat">
              <a:noFill/>
              <a:prstDash val="solid"/>
              <a:miter/>
            </a:ln>
            <a:effectLst>
              <a:outerShdw blurRad="50800" dist="38100" dir="5400000" algn="t" rotWithShape="0">
                <a:srgbClr val="2D2D7D">
                  <a:alpha val="14000"/>
                </a:srgbClr>
              </a:outerShdw>
            </a:effectLst>
          </p:spPr>
          <p:txBody>
            <a:bodyPr anchor="ctr"/>
            <a:lstStyle/>
            <a:p>
              <a:pPr eaLnBrk="1" fontAlgn="auto" hangingPunct="1">
                <a:spcBef>
                  <a:spcPts val="0"/>
                </a:spcBef>
                <a:spcAft>
                  <a:spcPts val="0"/>
                </a:spcAft>
                <a:defRPr/>
              </a:pPr>
              <a:endParaRPr lang="en-ID" sz="1100">
                <a:solidFill>
                  <a:srgbClr val="262668"/>
                </a:solidFill>
                <a:latin typeface="Poppins SemiBold" panose="00000700000000000000" pitchFamily="2" charset="0"/>
                <a:cs typeface="Poppins SemiBold" panose="00000700000000000000" pitchFamily="2" charset="0"/>
              </a:endParaRPr>
            </a:p>
          </p:txBody>
        </p:sp>
        <p:sp>
          <p:nvSpPr>
            <p:cNvPr id="65" name="Oval 16">
              <a:extLst>
                <a:ext uri="{FF2B5EF4-FFF2-40B4-BE49-F238E27FC236}">
                  <a16:creationId xmlns:a16="http://schemas.microsoft.com/office/drawing/2014/main" id="{760658C5-DC5E-4520-84EF-969849447739}"/>
                </a:ext>
              </a:extLst>
            </p:cNvPr>
            <p:cNvSpPr>
              <a:spLocks noChangeArrowheads="1"/>
            </p:cNvSpPr>
            <p:nvPr/>
          </p:nvSpPr>
          <p:spPr bwMode="auto">
            <a:xfrm>
              <a:off x="1006475" y="2422525"/>
              <a:ext cx="328613" cy="328613"/>
            </a:xfrm>
            <a:prstGeom prst="ellipse">
              <a:avLst/>
            </a:prstGeom>
            <a:solidFill>
              <a:srgbClr val="1D4A84"/>
            </a:solidFill>
            <a:ln>
              <a:noFill/>
            </a:ln>
            <a:extLst>
              <a:ext uri="{91240B29-F687-4F45-9708-019B960494DF}">
                <a14:hiddenLine xmlns:a14="http://schemas.microsoft.com/office/drawing/2010/main" w="7204">
                  <a:solidFill>
                    <a:srgbClr val="000000"/>
                  </a:solidFill>
                  <a:miter lim="800000"/>
                  <a:headEnd/>
                  <a:tailEnd/>
                </a14:hiddenLine>
              </a:ext>
            </a:extLst>
          </p:spPr>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1000" dirty="0">
                  <a:solidFill>
                    <a:schemeClr val="bg1"/>
                  </a:solidFill>
                  <a:latin typeface="Poppins SemiBold" panose="00000700000000000000" pitchFamily="2" charset="0"/>
                  <a:cs typeface="Poppins SemiBold" panose="00000700000000000000" pitchFamily="2" charset="0"/>
                </a:rPr>
                <a:t>3</a:t>
              </a:r>
              <a:endParaRPr lang="en-ID" altLang="en-US" sz="1000" dirty="0">
                <a:solidFill>
                  <a:schemeClr val="bg1"/>
                </a:solidFill>
                <a:latin typeface="Poppins SemiBold" panose="00000700000000000000" pitchFamily="2" charset="0"/>
                <a:cs typeface="Poppins SemiBold" panose="00000700000000000000" pitchFamily="2" charset="0"/>
              </a:endParaRPr>
            </a:p>
          </p:txBody>
        </p:sp>
      </p:grpSp>
      <p:sp>
        <p:nvSpPr>
          <p:cNvPr id="33" name="Rectangle 32">
            <a:extLst>
              <a:ext uri="{FF2B5EF4-FFF2-40B4-BE49-F238E27FC236}">
                <a16:creationId xmlns:a16="http://schemas.microsoft.com/office/drawing/2014/main" id="{387AC45C-B105-4244-9914-F8CC04A1FC99}"/>
              </a:ext>
            </a:extLst>
          </p:cNvPr>
          <p:cNvSpPr/>
          <p:nvPr/>
        </p:nvSpPr>
        <p:spPr>
          <a:xfrm>
            <a:off x="1228725" y="3389353"/>
            <a:ext cx="2572094" cy="1453475"/>
          </a:xfrm>
          <a:prstGeom prst="rect">
            <a:avLst/>
          </a:prstGeom>
        </p:spPr>
        <p:txBody>
          <a:bodyPr wrap="square">
            <a:spAutoFit/>
          </a:bodyPr>
          <a:lstStyle/>
          <a:p>
            <a:pPr>
              <a:lnSpc>
                <a:spcPct val="150000"/>
              </a:lnSpc>
            </a:pPr>
            <a:r>
              <a:rPr lang="it-IT" sz="1000" dirty="0">
                <a:solidFill>
                  <a:schemeClr val="bg1"/>
                </a:solidFill>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ea typeface="Open Sans" panose="020B0606030504020204" pitchFamily="34" charset="0"/>
              <a:cs typeface="Poppins" panose="00000500000000000000" pitchFamily="2" charset="0"/>
            </a:endParaRPr>
          </a:p>
        </p:txBody>
      </p:sp>
      <p:sp>
        <p:nvSpPr>
          <p:cNvPr id="34" name="Rectangle 33">
            <a:extLst>
              <a:ext uri="{FF2B5EF4-FFF2-40B4-BE49-F238E27FC236}">
                <a16:creationId xmlns:a16="http://schemas.microsoft.com/office/drawing/2014/main" id="{18BF379C-94A3-6640-8B3F-C60FEA41A822}"/>
              </a:ext>
            </a:extLst>
          </p:cNvPr>
          <p:cNvSpPr/>
          <p:nvPr/>
        </p:nvSpPr>
        <p:spPr>
          <a:xfrm>
            <a:off x="5089739" y="3389352"/>
            <a:ext cx="2572094" cy="1453475"/>
          </a:xfrm>
          <a:prstGeom prst="rect">
            <a:avLst/>
          </a:prstGeom>
        </p:spPr>
        <p:txBody>
          <a:bodyPr wrap="square">
            <a:spAutoFit/>
          </a:bodyPr>
          <a:lstStyle/>
          <a:p>
            <a:pPr>
              <a:lnSpc>
                <a:spcPct val="150000"/>
              </a:lnSpc>
            </a:pPr>
            <a:r>
              <a:rPr lang="it-IT" sz="1000" dirty="0">
                <a:solidFill>
                  <a:schemeClr val="bg1"/>
                </a:solidFill>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ea typeface="Open Sans" panose="020B0606030504020204" pitchFamily="34" charset="0"/>
              <a:cs typeface="Poppins" panose="00000500000000000000" pitchFamily="2" charset="0"/>
            </a:endParaRPr>
          </a:p>
        </p:txBody>
      </p:sp>
      <p:sp>
        <p:nvSpPr>
          <p:cNvPr id="35" name="Rectangle 34">
            <a:extLst>
              <a:ext uri="{FF2B5EF4-FFF2-40B4-BE49-F238E27FC236}">
                <a16:creationId xmlns:a16="http://schemas.microsoft.com/office/drawing/2014/main" id="{06AFCADD-4639-E445-B52B-637ABCB5AD6D}"/>
              </a:ext>
            </a:extLst>
          </p:cNvPr>
          <p:cNvSpPr/>
          <p:nvPr/>
        </p:nvSpPr>
        <p:spPr>
          <a:xfrm>
            <a:off x="8862297" y="3389351"/>
            <a:ext cx="2572094" cy="1453475"/>
          </a:xfrm>
          <a:prstGeom prst="rect">
            <a:avLst/>
          </a:prstGeom>
        </p:spPr>
        <p:txBody>
          <a:bodyPr wrap="square">
            <a:spAutoFit/>
          </a:bodyPr>
          <a:lstStyle/>
          <a:p>
            <a:pPr>
              <a:lnSpc>
                <a:spcPct val="150000"/>
              </a:lnSpc>
            </a:pPr>
            <a:r>
              <a:rPr lang="it-IT" sz="1000" dirty="0">
                <a:solidFill>
                  <a:schemeClr val="bg1"/>
                </a:solidFill>
                <a:ea typeface="Open Sans" panose="020B0606030504020204" pitchFamily="34" charset="0"/>
                <a:cs typeface="Poppins" panose="00000500000000000000" pitchFamily="2" charset="0"/>
              </a:rPr>
              <a:t>xxxxxxxxxxxxxxxxxxxxxxxxxxxxxxxxxxxxxxxxxxxxxxxxxxxxxxxxxxxxxxxxxxxxxxxxxxxxxxxxxxxxxxxxxxxxxxxxxxxxxxxxxxxxxxxxxxxxxxxxxxxxxxxxxxxxxxxxxxxxxxxxxxxxxxxxxxxxxxxxxxxxxxxxxxxxxxxxxxxxxxxxxxxxxxxxxxxxxxxxxxxxxxxxxxxxxxxxxxxxxxxxxxxxxxxxxxxxxxxxxxxxxxxxx</a:t>
            </a:r>
            <a:endParaRPr lang="en-US" sz="1000" dirty="0">
              <a:solidFill>
                <a:schemeClr val="bg1"/>
              </a:solidFill>
              <a:ea typeface="Open Sans" panose="020B0606030504020204" pitchFamily="34" charset="0"/>
              <a:cs typeface="Poppins" panose="00000500000000000000" pitchFamily="2" charset="0"/>
            </a:endParaRPr>
          </a:p>
        </p:txBody>
      </p:sp>
      <p:sp>
        <p:nvSpPr>
          <p:cNvPr id="26" name="Google Shape;1966;p23">
            <a:extLst>
              <a:ext uri="{FF2B5EF4-FFF2-40B4-BE49-F238E27FC236}">
                <a16:creationId xmlns:a16="http://schemas.microsoft.com/office/drawing/2014/main" id="{283EDCCA-E9D7-5D48-84B8-56D86BD4663B}"/>
              </a:ext>
            </a:extLst>
          </p:cNvPr>
          <p:cNvSpPr/>
          <p:nvPr/>
        </p:nvSpPr>
        <p:spPr>
          <a:xfrm>
            <a:off x="2238324" y="2089245"/>
            <a:ext cx="677629" cy="589996"/>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30" name="Google Shape;1966;p23">
            <a:extLst>
              <a:ext uri="{FF2B5EF4-FFF2-40B4-BE49-F238E27FC236}">
                <a16:creationId xmlns:a16="http://schemas.microsoft.com/office/drawing/2014/main" id="{C3BA8D94-CBFA-F54E-AC0D-DDEA3A571F69}"/>
              </a:ext>
            </a:extLst>
          </p:cNvPr>
          <p:cNvSpPr/>
          <p:nvPr/>
        </p:nvSpPr>
        <p:spPr>
          <a:xfrm>
            <a:off x="6098044" y="2089245"/>
            <a:ext cx="677629" cy="589996"/>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32" name="Google Shape;1966;p23">
            <a:extLst>
              <a:ext uri="{FF2B5EF4-FFF2-40B4-BE49-F238E27FC236}">
                <a16:creationId xmlns:a16="http://schemas.microsoft.com/office/drawing/2014/main" id="{B695BF38-4A1B-DD4F-B7A7-A1590401AF19}"/>
              </a:ext>
            </a:extLst>
          </p:cNvPr>
          <p:cNvSpPr/>
          <p:nvPr/>
        </p:nvSpPr>
        <p:spPr>
          <a:xfrm>
            <a:off x="10006123" y="2089245"/>
            <a:ext cx="677629" cy="589996"/>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Tree>
    <p:extLst>
      <p:ext uri="{BB962C8B-B14F-4D97-AF65-F5344CB8AC3E}">
        <p14:creationId xmlns:p14="http://schemas.microsoft.com/office/powerpoint/2010/main" val="21640492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D192651-E394-AA42-B413-05AAD837258B}"/>
              </a:ext>
            </a:extLst>
          </p:cNvPr>
          <p:cNvGrpSpPr/>
          <p:nvPr/>
        </p:nvGrpSpPr>
        <p:grpSpPr>
          <a:xfrm>
            <a:off x="1442700" y="1459906"/>
            <a:ext cx="9315790" cy="4847996"/>
            <a:chOff x="1553172" y="1230831"/>
            <a:chExt cx="9315790" cy="4847996"/>
          </a:xfrm>
        </p:grpSpPr>
        <p:sp>
          <p:nvSpPr>
            <p:cNvPr id="3" name="Shape">
              <a:extLst>
                <a:ext uri="{FF2B5EF4-FFF2-40B4-BE49-F238E27FC236}">
                  <a16:creationId xmlns:a16="http://schemas.microsoft.com/office/drawing/2014/main" id="{0423698A-5625-1B44-8262-49AF595BBD16}"/>
                </a:ext>
              </a:extLst>
            </p:cNvPr>
            <p:cNvSpPr/>
            <p:nvPr/>
          </p:nvSpPr>
          <p:spPr>
            <a:xfrm>
              <a:off x="5284572" y="4886436"/>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tx1"/>
                </a:solidFill>
              </a:endParaRPr>
            </a:p>
          </p:txBody>
        </p:sp>
        <p:sp>
          <p:nvSpPr>
            <p:cNvPr id="4" name="Shape">
              <a:extLst>
                <a:ext uri="{FF2B5EF4-FFF2-40B4-BE49-F238E27FC236}">
                  <a16:creationId xmlns:a16="http://schemas.microsoft.com/office/drawing/2014/main" id="{D02732BB-6A22-2A4C-BB68-C2856CEFA25E}"/>
                </a:ext>
              </a:extLst>
            </p:cNvPr>
            <p:cNvSpPr/>
            <p:nvPr/>
          </p:nvSpPr>
          <p:spPr>
            <a:xfrm>
              <a:off x="7209693" y="3043854"/>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bg1"/>
                </a:solidFill>
              </a:endParaRPr>
            </a:p>
          </p:txBody>
        </p:sp>
        <p:sp>
          <p:nvSpPr>
            <p:cNvPr id="5" name="Shape">
              <a:extLst>
                <a:ext uri="{FF2B5EF4-FFF2-40B4-BE49-F238E27FC236}">
                  <a16:creationId xmlns:a16="http://schemas.microsoft.com/office/drawing/2014/main" id="{101AABCD-8EF5-8642-834F-02E58E54596E}"/>
                </a:ext>
              </a:extLst>
            </p:cNvPr>
            <p:cNvSpPr/>
            <p:nvPr/>
          </p:nvSpPr>
          <p:spPr>
            <a:xfrm>
              <a:off x="1702008" y="1987696"/>
              <a:ext cx="3433729" cy="3351531"/>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3" y="1005"/>
                    <a:pt x="2882" y="3016"/>
                  </a:cubicBezTo>
                  <a:cubicBezTo>
                    <a:pt x="-961" y="7037"/>
                    <a:pt x="-961" y="13557"/>
                    <a:pt x="2882" y="17579"/>
                  </a:cubicBezTo>
                  <a:cubicBezTo>
                    <a:pt x="6724" y="21600"/>
                    <a:pt x="12954" y="21600"/>
                    <a:pt x="16796" y="17579"/>
                  </a:cubicBezTo>
                  <a:cubicBezTo>
                    <a:pt x="20639" y="13557"/>
                    <a:pt x="20639" y="7037"/>
                    <a:pt x="16796" y="3016"/>
                  </a:cubicBezTo>
                  <a:cubicBezTo>
                    <a:pt x="14875" y="1005"/>
                    <a:pt x="12357" y="0"/>
                    <a:pt x="9839" y="0"/>
                  </a:cubicBezTo>
                  <a:close/>
                  <a:moveTo>
                    <a:pt x="9839" y="3568"/>
                  </a:moveTo>
                  <a:cubicBezTo>
                    <a:pt x="11485" y="3568"/>
                    <a:pt x="13130" y="4225"/>
                    <a:pt x="14386" y="5539"/>
                  </a:cubicBezTo>
                  <a:cubicBezTo>
                    <a:pt x="16897" y="8167"/>
                    <a:pt x="16897" y="12427"/>
                    <a:pt x="14386" y="15055"/>
                  </a:cubicBezTo>
                  <a:cubicBezTo>
                    <a:pt x="11874" y="17683"/>
                    <a:pt x="7804" y="17683"/>
                    <a:pt x="5292" y="15055"/>
                  </a:cubicBezTo>
                  <a:cubicBezTo>
                    <a:pt x="2781" y="12427"/>
                    <a:pt x="2781" y="8167"/>
                    <a:pt x="5292" y="5539"/>
                  </a:cubicBezTo>
                  <a:cubicBezTo>
                    <a:pt x="6548" y="4225"/>
                    <a:pt x="8193" y="3568"/>
                    <a:pt x="9839" y="3568"/>
                  </a:cubicBez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6" name="Line">
              <a:extLst>
                <a:ext uri="{FF2B5EF4-FFF2-40B4-BE49-F238E27FC236}">
                  <a16:creationId xmlns:a16="http://schemas.microsoft.com/office/drawing/2014/main" id="{ED721BC3-3651-044F-84A3-527CA37D94C2}"/>
                </a:ext>
              </a:extLst>
            </p:cNvPr>
            <p:cNvSpPr/>
            <p:nvPr/>
          </p:nvSpPr>
          <p:spPr>
            <a:xfrm>
              <a:off x="1553172" y="1834622"/>
              <a:ext cx="3750445" cy="3663260"/>
            </a:xfrm>
            <a:custGeom>
              <a:avLst/>
              <a:gdLst/>
              <a:ahLst/>
              <a:cxnLst>
                <a:cxn ang="0">
                  <a:pos x="wd2" y="hd2"/>
                </a:cxn>
                <a:cxn ang="5400000">
                  <a:pos x="wd2" y="hd2"/>
                </a:cxn>
                <a:cxn ang="10800000">
                  <a:pos x="wd2" y="hd2"/>
                </a:cxn>
                <a:cxn ang="16200000">
                  <a:pos x="wd2" y="hd2"/>
                </a:cxn>
              </a:cxnLst>
              <a:rect l="0" t="0" r="r" b="b"/>
              <a:pathLst>
                <a:path w="21581" h="21600" extrusionOk="0">
                  <a:moveTo>
                    <a:pt x="21581" y="0"/>
                  </a:moveTo>
                  <a:lnTo>
                    <a:pt x="10576" y="0"/>
                  </a:lnTo>
                  <a:cubicBezTo>
                    <a:pt x="4686" y="125"/>
                    <a:pt x="-19" y="4946"/>
                    <a:pt x="0" y="10839"/>
                  </a:cubicBezTo>
                  <a:cubicBezTo>
                    <a:pt x="19" y="16703"/>
                    <a:pt x="4714" y="21480"/>
                    <a:pt x="10576" y="21600"/>
                  </a:cubicBezTo>
                  <a:lnTo>
                    <a:pt x="21506" y="21600"/>
                  </a:lnTo>
                </a:path>
              </a:pathLst>
            </a:cu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dirty="0">
                <a:solidFill>
                  <a:schemeClr val="tx1"/>
                </a:solidFill>
              </a:endParaRPr>
            </a:p>
          </p:txBody>
        </p:sp>
        <p:sp>
          <p:nvSpPr>
            <p:cNvPr id="7" name="Line">
              <a:extLst>
                <a:ext uri="{FF2B5EF4-FFF2-40B4-BE49-F238E27FC236}">
                  <a16:creationId xmlns:a16="http://schemas.microsoft.com/office/drawing/2014/main" id="{6EC11A4E-88C4-E044-A297-6FBC0421691F}"/>
                </a:ext>
              </a:extLst>
            </p:cNvPr>
            <p:cNvSpPr/>
            <p:nvPr/>
          </p:nvSpPr>
          <p:spPr>
            <a:xfrm flipV="1">
              <a:off x="5130604" y="3662454"/>
              <a:ext cx="2067609" cy="0"/>
            </a:xfrm>
            <a:prstGeom prst="line">
              <a:avLst/>
            </a:pr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8" name="Venn diagram">
              <a:extLst>
                <a:ext uri="{FF2B5EF4-FFF2-40B4-BE49-F238E27FC236}">
                  <a16:creationId xmlns:a16="http://schemas.microsoft.com/office/drawing/2014/main" id="{358DA8B6-B482-F144-B2C3-B59C92EAC622}"/>
                </a:ext>
              </a:extLst>
            </p:cNvPr>
            <p:cNvSpPr txBox="1"/>
            <p:nvPr/>
          </p:nvSpPr>
          <p:spPr>
            <a:xfrm>
              <a:off x="2543998" y="3445284"/>
              <a:ext cx="1712522" cy="4719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sz="2500">
                  <a:solidFill>
                    <a:srgbClr val="535353"/>
                  </a:solidFill>
                  <a:latin typeface="Barlow SemiBold"/>
                  <a:ea typeface="Barlow SemiBold"/>
                  <a:cs typeface="Barlow SemiBold"/>
                  <a:sym typeface="Barlow SemiBold"/>
                </a:defRPr>
              </a:lvl1pPr>
            </a:lstStyle>
            <a:p>
              <a:pPr algn="ctr"/>
              <a:r>
                <a:rPr lang="en-US" sz="2400" b="1" i="1" dirty="0">
                  <a:solidFill>
                    <a:srgbClr val="1D4A84"/>
                  </a:solidFill>
                  <a:latin typeface="Helvetica" pitchFamily="2" charset="0"/>
                </a:rPr>
                <a:t>Title</a:t>
              </a:r>
              <a:endParaRPr sz="2400" b="1" i="1" dirty="0">
                <a:solidFill>
                  <a:srgbClr val="1D4A84"/>
                </a:solidFill>
                <a:latin typeface="Helvetica" pitchFamily="2" charset="0"/>
              </a:endParaRPr>
            </a:p>
          </p:txBody>
        </p:sp>
        <p:sp>
          <p:nvSpPr>
            <p:cNvPr id="9" name="Shape">
              <a:extLst>
                <a:ext uri="{FF2B5EF4-FFF2-40B4-BE49-F238E27FC236}">
                  <a16:creationId xmlns:a16="http://schemas.microsoft.com/office/drawing/2014/main" id="{6FC684AC-6D39-504E-80A3-CDA088DC992E}"/>
                </a:ext>
              </a:extLst>
            </p:cNvPr>
            <p:cNvSpPr/>
            <p:nvPr/>
          </p:nvSpPr>
          <p:spPr>
            <a:xfrm>
              <a:off x="5284573" y="1230831"/>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dirty="0">
                <a:solidFill>
                  <a:schemeClr val="tx1"/>
                </a:solidFill>
              </a:endParaRPr>
            </a:p>
          </p:txBody>
        </p:sp>
        <p:sp>
          <p:nvSpPr>
            <p:cNvPr id="10" name="Shape">
              <a:extLst>
                <a:ext uri="{FF2B5EF4-FFF2-40B4-BE49-F238E27FC236}">
                  <a16:creationId xmlns:a16="http://schemas.microsoft.com/office/drawing/2014/main" id="{B7916C63-E401-6148-8C7D-6C8F4EB5E071}"/>
                </a:ext>
              </a:extLst>
            </p:cNvPr>
            <p:cNvSpPr/>
            <p:nvPr/>
          </p:nvSpPr>
          <p:spPr>
            <a:xfrm>
              <a:off x="5418009" y="1716080"/>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dirty="0">
                <a:solidFill>
                  <a:schemeClr val="tx1"/>
                </a:solidFill>
              </a:endParaRPr>
            </a:p>
          </p:txBody>
        </p:sp>
        <p:sp>
          <p:nvSpPr>
            <p:cNvPr id="11" name="Shape">
              <a:extLst>
                <a:ext uri="{FF2B5EF4-FFF2-40B4-BE49-F238E27FC236}">
                  <a16:creationId xmlns:a16="http://schemas.microsoft.com/office/drawing/2014/main" id="{775AE48D-37A5-3B4A-9A5E-B831A5F9352C}"/>
                </a:ext>
              </a:extLst>
            </p:cNvPr>
            <p:cNvSpPr/>
            <p:nvPr/>
          </p:nvSpPr>
          <p:spPr>
            <a:xfrm>
              <a:off x="5418009" y="5375911"/>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2" name="Shape">
              <a:extLst>
                <a:ext uri="{FF2B5EF4-FFF2-40B4-BE49-F238E27FC236}">
                  <a16:creationId xmlns:a16="http://schemas.microsoft.com/office/drawing/2014/main" id="{2F382686-8AB2-5742-B6C1-57B3B9A0F3EA}"/>
                </a:ext>
              </a:extLst>
            </p:cNvPr>
            <p:cNvSpPr/>
            <p:nvPr/>
          </p:nvSpPr>
          <p:spPr>
            <a:xfrm>
              <a:off x="7307591" y="3545845"/>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3" name="Line">
              <a:extLst>
                <a:ext uri="{FF2B5EF4-FFF2-40B4-BE49-F238E27FC236}">
                  <a16:creationId xmlns:a16="http://schemas.microsoft.com/office/drawing/2014/main" id="{BDA8FB1D-EADE-F648-940A-9F906F2108F3}"/>
                </a:ext>
              </a:extLst>
            </p:cNvPr>
            <p:cNvSpPr/>
            <p:nvPr/>
          </p:nvSpPr>
          <p:spPr>
            <a:xfrm>
              <a:off x="4551885" y="3662454"/>
              <a:ext cx="579396" cy="0"/>
            </a:xfrm>
            <a:prstGeom prst="line">
              <a:avLst/>
            </a:prstGeom>
            <a:ln w="25400">
              <a:solidFill>
                <a:schemeClr val="bg2">
                  <a:lumMod val="50000"/>
                </a:schemeClr>
              </a:solidFill>
              <a:custDash>
                <a:ds d="200000" sp="200000"/>
              </a:custDash>
              <a:miter lim="400000"/>
            </a:ln>
          </p:spPr>
          <p:txBody>
            <a:bodyPr lIns="45718" tIns="45718" rIns="45718" bIns="45718"/>
            <a:lstStyle/>
            <a:p>
              <a:endParaRPr>
                <a:solidFill>
                  <a:schemeClr val="tx1"/>
                </a:solidFill>
              </a:endParaRPr>
            </a:p>
          </p:txBody>
        </p:sp>
        <p:sp>
          <p:nvSpPr>
            <p:cNvPr id="14" name="Shape">
              <a:extLst>
                <a:ext uri="{FF2B5EF4-FFF2-40B4-BE49-F238E27FC236}">
                  <a16:creationId xmlns:a16="http://schemas.microsoft.com/office/drawing/2014/main" id="{0460E646-AAB3-1549-9E64-1A1FED51739C}"/>
                </a:ext>
              </a:extLst>
            </p:cNvPr>
            <p:cNvSpPr/>
            <p:nvPr/>
          </p:nvSpPr>
          <p:spPr>
            <a:xfrm>
              <a:off x="2285766" y="2168710"/>
              <a:ext cx="1171607" cy="543830"/>
            </a:xfrm>
            <a:custGeom>
              <a:avLst/>
              <a:gdLst/>
              <a:ahLst/>
              <a:cxnLst>
                <a:cxn ang="0">
                  <a:pos x="wd2" y="hd2"/>
                </a:cxn>
                <a:cxn ang="5400000">
                  <a:pos x="wd2" y="hd2"/>
                </a:cxn>
                <a:cxn ang="10800000">
                  <a:pos x="wd2" y="hd2"/>
                </a:cxn>
                <a:cxn ang="16200000">
                  <a:pos x="wd2" y="hd2"/>
                </a:cxn>
              </a:cxnLst>
              <a:rect l="0" t="0" r="r" b="b"/>
              <a:pathLst>
                <a:path w="21421" h="21342" extrusionOk="0">
                  <a:moveTo>
                    <a:pt x="20644" y="8"/>
                  </a:moveTo>
                  <a:cubicBezTo>
                    <a:pt x="21105" y="-93"/>
                    <a:pt x="21486" y="751"/>
                    <a:pt x="21412" y="1709"/>
                  </a:cubicBezTo>
                  <a:cubicBezTo>
                    <a:pt x="21354" y="2450"/>
                    <a:pt x="21030" y="2966"/>
                    <a:pt x="20674" y="2882"/>
                  </a:cubicBezTo>
                  <a:cubicBezTo>
                    <a:pt x="16957" y="2934"/>
                    <a:pt x="13286" y="4601"/>
                    <a:pt x="9892" y="7777"/>
                  </a:cubicBezTo>
                  <a:cubicBezTo>
                    <a:pt x="6605" y="10853"/>
                    <a:pt x="3647" y="15282"/>
                    <a:pt x="1194" y="20800"/>
                  </a:cubicBezTo>
                  <a:cubicBezTo>
                    <a:pt x="990" y="21361"/>
                    <a:pt x="617" y="21507"/>
                    <a:pt x="330" y="21139"/>
                  </a:cubicBezTo>
                  <a:cubicBezTo>
                    <a:pt x="-54" y="20647"/>
                    <a:pt x="-114" y="19528"/>
                    <a:pt x="209" y="18870"/>
                  </a:cubicBezTo>
                  <a:cubicBezTo>
                    <a:pt x="2751" y="13001"/>
                    <a:pt x="5844" y="8297"/>
                    <a:pt x="9295" y="5052"/>
                  </a:cubicBezTo>
                  <a:cubicBezTo>
                    <a:pt x="12864" y="1696"/>
                    <a:pt x="16733" y="-23"/>
                    <a:pt x="20644" y="8"/>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5" name="Shape">
              <a:extLst>
                <a:ext uri="{FF2B5EF4-FFF2-40B4-BE49-F238E27FC236}">
                  <a16:creationId xmlns:a16="http://schemas.microsoft.com/office/drawing/2014/main" id="{056D270D-BA42-C445-A5DF-161C2E03B394}"/>
                </a:ext>
              </a:extLst>
            </p:cNvPr>
            <p:cNvSpPr/>
            <p:nvPr/>
          </p:nvSpPr>
          <p:spPr>
            <a:xfrm>
              <a:off x="1887950" y="3064143"/>
              <a:ext cx="191333" cy="1201762"/>
            </a:xfrm>
            <a:custGeom>
              <a:avLst/>
              <a:gdLst/>
              <a:ahLst/>
              <a:cxnLst>
                <a:cxn ang="0">
                  <a:pos x="wd2" y="hd2"/>
                </a:cxn>
                <a:cxn ang="5400000">
                  <a:pos x="wd2" y="hd2"/>
                </a:cxn>
                <a:cxn ang="10800000">
                  <a:pos x="wd2" y="hd2"/>
                </a:cxn>
                <a:cxn ang="16200000">
                  <a:pos x="wd2" y="hd2"/>
                </a:cxn>
              </a:cxnLst>
              <a:rect l="0" t="0" r="r" b="b"/>
              <a:pathLst>
                <a:path w="20850" h="21425" extrusionOk="0">
                  <a:moveTo>
                    <a:pt x="12906" y="431"/>
                  </a:moveTo>
                  <a:cubicBezTo>
                    <a:pt x="13744" y="65"/>
                    <a:pt x="16380" y="-104"/>
                    <a:pt x="18570" y="67"/>
                  </a:cubicBezTo>
                  <a:cubicBezTo>
                    <a:pt x="20630" y="228"/>
                    <a:pt x="21450" y="629"/>
                    <a:pt x="20381" y="953"/>
                  </a:cubicBezTo>
                  <a:cubicBezTo>
                    <a:pt x="12504" y="4025"/>
                    <a:pt x="8385" y="7309"/>
                    <a:pt x="8244" y="10629"/>
                  </a:cubicBezTo>
                  <a:cubicBezTo>
                    <a:pt x="8100" y="14028"/>
                    <a:pt x="12130" y="17399"/>
                    <a:pt x="20106" y="20550"/>
                  </a:cubicBezTo>
                  <a:cubicBezTo>
                    <a:pt x="21099" y="20881"/>
                    <a:pt x="20054" y="21277"/>
                    <a:pt x="17875" y="21394"/>
                  </a:cubicBezTo>
                  <a:cubicBezTo>
                    <a:pt x="15978" y="21496"/>
                    <a:pt x="13914" y="21342"/>
                    <a:pt x="13190" y="21044"/>
                  </a:cubicBezTo>
                  <a:cubicBezTo>
                    <a:pt x="4337" y="17710"/>
                    <a:pt x="-150" y="14123"/>
                    <a:pt x="4" y="10502"/>
                  </a:cubicBezTo>
                  <a:cubicBezTo>
                    <a:pt x="151" y="7043"/>
                    <a:pt x="4534" y="3621"/>
                    <a:pt x="12906" y="431"/>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6" name="Shape">
              <a:extLst>
                <a:ext uri="{FF2B5EF4-FFF2-40B4-BE49-F238E27FC236}">
                  <a16:creationId xmlns:a16="http://schemas.microsoft.com/office/drawing/2014/main" id="{42DA58A3-3C73-AA47-B82A-8737E6160BBC}"/>
                </a:ext>
              </a:extLst>
            </p:cNvPr>
            <p:cNvSpPr/>
            <p:nvPr/>
          </p:nvSpPr>
          <p:spPr>
            <a:xfrm>
              <a:off x="2285958" y="4619033"/>
              <a:ext cx="1160262" cy="534807"/>
            </a:xfrm>
            <a:custGeom>
              <a:avLst/>
              <a:gdLst/>
              <a:ahLst/>
              <a:cxnLst>
                <a:cxn ang="0">
                  <a:pos x="wd2" y="hd2"/>
                </a:cxn>
                <a:cxn ang="5400000">
                  <a:pos x="wd2" y="hd2"/>
                </a:cxn>
                <a:cxn ang="10800000">
                  <a:pos x="wd2" y="hd2"/>
                </a:cxn>
                <a:cxn ang="16200000">
                  <a:pos x="wd2" y="hd2"/>
                </a:cxn>
              </a:cxnLst>
              <a:rect l="0" t="0" r="r" b="b"/>
              <a:pathLst>
                <a:path w="21510" h="21367" extrusionOk="0">
                  <a:moveTo>
                    <a:pt x="1117" y="542"/>
                  </a:moveTo>
                  <a:cubicBezTo>
                    <a:pt x="3617" y="6216"/>
                    <a:pt x="6639" y="10761"/>
                    <a:pt x="10000" y="13903"/>
                  </a:cubicBezTo>
                  <a:cubicBezTo>
                    <a:pt x="13415" y="17095"/>
                    <a:pt x="17106" y="18769"/>
                    <a:pt x="20843" y="18820"/>
                  </a:cubicBezTo>
                  <a:cubicBezTo>
                    <a:pt x="21208" y="18749"/>
                    <a:pt x="21520" y="19364"/>
                    <a:pt x="21510" y="20134"/>
                  </a:cubicBezTo>
                  <a:cubicBezTo>
                    <a:pt x="21500" y="20855"/>
                    <a:pt x="21207" y="21414"/>
                    <a:pt x="20865" y="21363"/>
                  </a:cubicBezTo>
                  <a:cubicBezTo>
                    <a:pt x="16969" y="21359"/>
                    <a:pt x="13116" y="19648"/>
                    <a:pt x="9552" y="16339"/>
                  </a:cubicBezTo>
                  <a:cubicBezTo>
                    <a:pt x="6021" y="13061"/>
                    <a:pt x="2849" y="8286"/>
                    <a:pt x="235" y="2312"/>
                  </a:cubicBezTo>
                  <a:cubicBezTo>
                    <a:pt x="-58" y="1826"/>
                    <a:pt x="-80" y="906"/>
                    <a:pt x="189" y="361"/>
                  </a:cubicBezTo>
                  <a:cubicBezTo>
                    <a:pt x="460" y="-186"/>
                    <a:pt x="899" y="-101"/>
                    <a:pt x="1117" y="542"/>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7" name="Circle">
              <a:extLst>
                <a:ext uri="{FF2B5EF4-FFF2-40B4-BE49-F238E27FC236}">
                  <a16:creationId xmlns:a16="http://schemas.microsoft.com/office/drawing/2014/main" id="{EA7AE6AD-6D59-F44B-8D83-6FD4CEA3108A}"/>
                </a:ext>
              </a:extLst>
            </p:cNvPr>
            <p:cNvSpPr/>
            <p:nvPr/>
          </p:nvSpPr>
          <p:spPr>
            <a:xfrm>
              <a:off x="2135702" y="2830540"/>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8" name="Circle">
              <a:extLst>
                <a:ext uri="{FF2B5EF4-FFF2-40B4-BE49-F238E27FC236}">
                  <a16:creationId xmlns:a16="http://schemas.microsoft.com/office/drawing/2014/main" id="{E3F38E57-EC2D-E84B-87F3-1C8157E8D9A0}"/>
                </a:ext>
              </a:extLst>
            </p:cNvPr>
            <p:cNvSpPr/>
            <p:nvPr/>
          </p:nvSpPr>
          <p:spPr>
            <a:xfrm>
              <a:off x="2130076" y="4425291"/>
              <a:ext cx="73063"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9" name="Circle">
              <a:extLst>
                <a:ext uri="{FF2B5EF4-FFF2-40B4-BE49-F238E27FC236}">
                  <a16:creationId xmlns:a16="http://schemas.microsoft.com/office/drawing/2014/main" id="{03C72BB8-28B3-7349-B089-5393E258A7AE}"/>
                </a:ext>
              </a:extLst>
            </p:cNvPr>
            <p:cNvSpPr/>
            <p:nvPr/>
          </p:nvSpPr>
          <p:spPr>
            <a:xfrm>
              <a:off x="3662686" y="5063223"/>
              <a:ext cx="72420" cy="70688"/>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0" name="Circle">
              <a:extLst>
                <a:ext uri="{FF2B5EF4-FFF2-40B4-BE49-F238E27FC236}">
                  <a16:creationId xmlns:a16="http://schemas.microsoft.com/office/drawing/2014/main" id="{C26138AF-7716-154B-884E-73803CB0F4B5}"/>
                </a:ext>
              </a:extLst>
            </p:cNvPr>
            <p:cNvSpPr/>
            <p:nvPr/>
          </p:nvSpPr>
          <p:spPr>
            <a:xfrm>
              <a:off x="3651921" y="2193236"/>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1" name="TextBox 20">
              <a:extLst>
                <a:ext uri="{FF2B5EF4-FFF2-40B4-BE49-F238E27FC236}">
                  <a16:creationId xmlns:a16="http://schemas.microsoft.com/office/drawing/2014/main" id="{CAC2F628-61EF-1244-8424-56F72B176904}"/>
                </a:ext>
              </a:extLst>
            </p:cNvPr>
            <p:cNvSpPr txBox="1"/>
            <p:nvPr/>
          </p:nvSpPr>
          <p:spPr>
            <a:xfrm>
              <a:off x="5960238" y="1367082"/>
              <a:ext cx="2628239" cy="954107"/>
            </a:xfrm>
            <a:prstGeom prst="rect">
              <a:avLst/>
            </a:prstGeom>
            <a:noFill/>
          </p:spPr>
          <p:txBody>
            <a:bodyPr wrap="square" rtlCol="0">
              <a:spAutoFit/>
            </a:bodyPr>
            <a:lstStyle/>
            <a:p>
              <a:pPr algn="just"/>
              <a:r>
                <a:rPr lang="en-GB" sz="1400" dirty="0">
                  <a:latin typeface="Helvetica" pitchFamily="2" charset="0"/>
                </a:rPr>
                <a:t>xxxxxxxxxxxxxxxxxxxxxxxxxxxxxxxxxxxxxxxxxxxxxxxxxxxxxxxxxxxxxxxxxxxxxxxxxxxxxxxxxxxxxxxxxx</a:t>
              </a:r>
            </a:p>
          </p:txBody>
        </p:sp>
        <p:sp>
          <p:nvSpPr>
            <p:cNvPr id="22" name="TextBox 21">
              <a:extLst>
                <a:ext uri="{FF2B5EF4-FFF2-40B4-BE49-F238E27FC236}">
                  <a16:creationId xmlns:a16="http://schemas.microsoft.com/office/drawing/2014/main" id="{344671DE-D5BF-AC42-AF6E-E8FD742E528A}"/>
                </a:ext>
              </a:extLst>
            </p:cNvPr>
            <p:cNvSpPr txBox="1"/>
            <p:nvPr/>
          </p:nvSpPr>
          <p:spPr>
            <a:xfrm>
              <a:off x="7869203" y="3185400"/>
              <a:ext cx="2720860" cy="954107"/>
            </a:xfrm>
            <a:prstGeom prst="rect">
              <a:avLst/>
            </a:prstGeom>
            <a:noFill/>
          </p:spPr>
          <p:txBody>
            <a:bodyPr wrap="square" rtlCol="0">
              <a:spAutoFit/>
            </a:bodyPr>
            <a:lstStyle/>
            <a:p>
              <a:pPr algn="just"/>
              <a:r>
                <a:rPr lang="en-GB" sz="1400" dirty="0">
                  <a:latin typeface="Helvetica" pitchFamily="2" charset="0"/>
                </a:rPr>
                <a:t>xxxxxxxxxxxxxxxxxxxxxxxxxxxxxxxxxxxxxxxxxxxxxxxxxxxxxxxxxxxxxxxxxxxxxxxxxxxxxxxxxxxxxxxxxxxxxxxxxxxxxxxxxxxxxxx</a:t>
              </a:r>
            </a:p>
          </p:txBody>
        </p:sp>
        <p:sp>
          <p:nvSpPr>
            <p:cNvPr id="23" name="TextBox 22">
              <a:extLst>
                <a:ext uri="{FF2B5EF4-FFF2-40B4-BE49-F238E27FC236}">
                  <a16:creationId xmlns:a16="http://schemas.microsoft.com/office/drawing/2014/main" id="{38E30CE4-4EB3-044A-AA40-8630C5EF18D1}"/>
                </a:ext>
              </a:extLst>
            </p:cNvPr>
            <p:cNvSpPr txBox="1"/>
            <p:nvPr/>
          </p:nvSpPr>
          <p:spPr>
            <a:xfrm>
              <a:off x="5880136" y="5005577"/>
              <a:ext cx="2788445" cy="954107"/>
            </a:xfrm>
            <a:prstGeom prst="rect">
              <a:avLst/>
            </a:prstGeom>
            <a:noFill/>
          </p:spPr>
          <p:txBody>
            <a:bodyPr wrap="square" rtlCol="0">
              <a:spAutoFit/>
            </a:bodyPr>
            <a:lstStyle/>
            <a:p>
              <a:pPr algn="just"/>
              <a:r>
                <a:rPr lang="en-GB" sz="1400" dirty="0">
                  <a:latin typeface="Helvetica" pitchFamily="2" charset="0"/>
                </a:rPr>
                <a:t>xxxxxxxxxxxxxxxxxxxxxxxxxxxxxxxxxxxxxxxxxxxxxxxxxxxxxxxxxxxxxxxxxxxxxxxxxxxxxxxxxxxxxxxxxxxxxxxxxxxxxxxxxxxxxxxxx</a:t>
              </a:r>
            </a:p>
          </p:txBody>
        </p:sp>
      </p:grpSp>
      <p:sp>
        <p:nvSpPr>
          <p:cNvPr id="33" name="TextBox 32">
            <a:extLst>
              <a:ext uri="{FF2B5EF4-FFF2-40B4-BE49-F238E27FC236}">
                <a16:creationId xmlns:a16="http://schemas.microsoft.com/office/drawing/2014/main" id="{9B916389-82A3-D446-8F9C-04232E02B06C}"/>
              </a:ext>
            </a:extLst>
          </p:cNvPr>
          <p:cNvSpPr txBox="1"/>
          <p:nvPr/>
        </p:nvSpPr>
        <p:spPr>
          <a:xfrm>
            <a:off x="498378" y="346997"/>
            <a:ext cx="917367" cy="523220"/>
          </a:xfrm>
          <a:prstGeom prst="rect">
            <a:avLst/>
          </a:prstGeom>
          <a:noFill/>
        </p:spPr>
        <p:txBody>
          <a:bodyPr wrap="none" rtlCol="0">
            <a:spAutoFit/>
          </a:bodyPr>
          <a:lstStyle/>
          <a:p>
            <a:r>
              <a:rPr lang="en-US" sz="2800" b="1" dirty="0">
                <a:solidFill>
                  <a:srgbClr val="FF862A"/>
                </a:solidFill>
                <a:latin typeface="Helvetica" pitchFamily="2" charset="0"/>
              </a:rPr>
              <a:t>Title</a:t>
            </a:r>
            <a:endParaRPr lang="en-ID" sz="2800" dirty="0">
              <a:solidFill>
                <a:srgbClr val="FF862A"/>
              </a:solidFill>
              <a:latin typeface="Helvetica" pitchFamily="2" charset="0"/>
            </a:endParaRPr>
          </a:p>
        </p:txBody>
      </p:sp>
      <p:sp>
        <p:nvSpPr>
          <p:cNvPr id="34" name="TextBox 33">
            <a:extLst>
              <a:ext uri="{FF2B5EF4-FFF2-40B4-BE49-F238E27FC236}">
                <a16:creationId xmlns:a16="http://schemas.microsoft.com/office/drawing/2014/main" id="{0FC65859-1AE3-E241-B3EE-31721D55BD51}"/>
              </a:ext>
            </a:extLst>
          </p:cNvPr>
          <p:cNvSpPr txBox="1"/>
          <p:nvPr/>
        </p:nvSpPr>
        <p:spPr>
          <a:xfrm>
            <a:off x="498378" y="867427"/>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grpSp>
        <p:nvGrpSpPr>
          <p:cNvPr id="35" name="Group 34">
            <a:extLst>
              <a:ext uri="{FF2B5EF4-FFF2-40B4-BE49-F238E27FC236}">
                <a16:creationId xmlns:a16="http://schemas.microsoft.com/office/drawing/2014/main" id="{9BE905C7-97C9-5148-AAF8-0A5106EED268}"/>
              </a:ext>
            </a:extLst>
          </p:cNvPr>
          <p:cNvGrpSpPr/>
          <p:nvPr/>
        </p:nvGrpSpPr>
        <p:grpSpPr>
          <a:xfrm>
            <a:off x="9605701" y="-1"/>
            <a:ext cx="2586300" cy="2586301"/>
            <a:chOff x="9605701" y="-1"/>
            <a:chExt cx="2586300" cy="2586301"/>
          </a:xfrm>
        </p:grpSpPr>
        <p:sp>
          <p:nvSpPr>
            <p:cNvPr id="36" name="Graphic 26">
              <a:extLst>
                <a:ext uri="{FF2B5EF4-FFF2-40B4-BE49-F238E27FC236}">
                  <a16:creationId xmlns:a16="http://schemas.microsoft.com/office/drawing/2014/main" id="{54F17031-DDA1-7848-83E8-607E1EF0CFA9}"/>
                </a:ext>
              </a:extLst>
            </p:cNvPr>
            <p:cNvSpPr/>
            <p:nvPr/>
          </p:nvSpPr>
          <p:spPr>
            <a:xfrm rot="5400000" flipV="1">
              <a:off x="9605700"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solidFill>
                  <a:schemeClr val="tx1"/>
                </a:solidFill>
              </a:endParaRPr>
            </a:p>
          </p:txBody>
        </p:sp>
        <p:grpSp>
          <p:nvGrpSpPr>
            <p:cNvPr id="37" name="Group 36">
              <a:extLst>
                <a:ext uri="{FF2B5EF4-FFF2-40B4-BE49-F238E27FC236}">
                  <a16:creationId xmlns:a16="http://schemas.microsoft.com/office/drawing/2014/main" id="{FFD8218F-280E-394D-B277-BEC0D45ED651}"/>
                </a:ext>
              </a:extLst>
            </p:cNvPr>
            <p:cNvGrpSpPr/>
            <p:nvPr/>
          </p:nvGrpSpPr>
          <p:grpSpPr>
            <a:xfrm>
              <a:off x="10123102" y="693839"/>
              <a:ext cx="1354666" cy="1354661"/>
              <a:chOff x="8946178" y="3847556"/>
              <a:chExt cx="2026622" cy="2026614"/>
            </a:xfrm>
          </p:grpSpPr>
          <p:sp>
            <p:nvSpPr>
              <p:cNvPr id="38" name="Graphic 10">
                <a:extLst>
                  <a:ext uri="{FF2B5EF4-FFF2-40B4-BE49-F238E27FC236}">
                    <a16:creationId xmlns:a16="http://schemas.microsoft.com/office/drawing/2014/main" id="{D3895EC9-CD7D-E043-AC13-E9914234F042}"/>
                  </a:ext>
                </a:extLst>
              </p:cNvPr>
              <p:cNvSpPr/>
              <p:nvPr/>
            </p:nvSpPr>
            <p:spPr>
              <a:xfrm>
                <a:off x="8946178" y="3847556"/>
                <a:ext cx="2026622" cy="2026614"/>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solidFill>
                <a:schemeClr val="bg1"/>
              </a:solidFill>
              <a:ln w="9525" cap="flat">
                <a:noFill/>
                <a:prstDash val="solid"/>
                <a:miter/>
              </a:ln>
            </p:spPr>
            <p:txBody>
              <a:bodyPr rtlCol="0" anchor="ctr"/>
              <a:lstStyle/>
              <a:p>
                <a:endParaRPr lang="en-ID"/>
              </a:p>
            </p:txBody>
          </p:sp>
          <p:sp>
            <p:nvSpPr>
              <p:cNvPr id="39" name="Graphic 10">
                <a:extLst>
                  <a:ext uri="{FF2B5EF4-FFF2-40B4-BE49-F238E27FC236}">
                    <a16:creationId xmlns:a16="http://schemas.microsoft.com/office/drawing/2014/main" id="{CB279E1A-8B9C-FF4F-8004-BBE012C48202}"/>
                  </a:ext>
                </a:extLst>
              </p:cNvPr>
              <p:cNvSpPr/>
              <p:nvPr/>
            </p:nvSpPr>
            <p:spPr>
              <a:xfrm>
                <a:off x="9054595" y="3969399"/>
                <a:ext cx="1776119" cy="1776113"/>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p>
            </p:txBody>
          </p:sp>
        </p:grpSp>
      </p:grpSp>
    </p:spTree>
    <p:extLst>
      <p:ext uri="{BB962C8B-B14F-4D97-AF65-F5344CB8AC3E}">
        <p14:creationId xmlns:p14="http://schemas.microsoft.com/office/powerpoint/2010/main" val="10360866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579030F-605F-1E47-897B-0ED03295414E}"/>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5" name="Rectangle 14">
            <a:extLst>
              <a:ext uri="{FF2B5EF4-FFF2-40B4-BE49-F238E27FC236}">
                <a16:creationId xmlns:a16="http://schemas.microsoft.com/office/drawing/2014/main" id="{480603EB-F3F3-FB4E-8374-4099D57A2C17}"/>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6" name="TextBox 15">
            <a:extLst>
              <a:ext uri="{FF2B5EF4-FFF2-40B4-BE49-F238E27FC236}">
                <a16:creationId xmlns:a16="http://schemas.microsoft.com/office/drawing/2014/main" id="{ADFFF215-7B4D-754C-A6BA-C133DEF349F5}"/>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grpSp>
        <p:nvGrpSpPr>
          <p:cNvPr id="23" name="Group 22">
            <a:extLst>
              <a:ext uri="{FF2B5EF4-FFF2-40B4-BE49-F238E27FC236}">
                <a16:creationId xmlns:a16="http://schemas.microsoft.com/office/drawing/2014/main" id="{9DFEF767-781F-EC49-ACBF-0B2E1155356B}"/>
              </a:ext>
            </a:extLst>
          </p:cNvPr>
          <p:cNvGrpSpPr/>
          <p:nvPr/>
        </p:nvGrpSpPr>
        <p:grpSpPr>
          <a:xfrm>
            <a:off x="1587655" y="2329315"/>
            <a:ext cx="9016689" cy="3222138"/>
            <a:chOff x="1225642" y="2213701"/>
            <a:chExt cx="9016689" cy="3222138"/>
          </a:xfrm>
        </p:grpSpPr>
        <p:sp>
          <p:nvSpPr>
            <p:cNvPr id="2" name="Google Shape;170;p26">
              <a:extLst>
                <a:ext uri="{FF2B5EF4-FFF2-40B4-BE49-F238E27FC236}">
                  <a16:creationId xmlns:a16="http://schemas.microsoft.com/office/drawing/2014/main" id="{31764E8E-D738-8045-9632-809BD33A8DC2}"/>
                </a:ext>
              </a:extLst>
            </p:cNvPr>
            <p:cNvSpPr/>
            <p:nvPr/>
          </p:nvSpPr>
          <p:spPr>
            <a:xfrm>
              <a:off x="1225642" y="2213701"/>
              <a:ext cx="2537061" cy="2148092"/>
            </a:xfrm>
            <a:prstGeom prst="hexagon">
              <a:avLst>
                <a:gd name="adj" fmla="val 25000"/>
                <a:gd name="vf" fmla="val 115470"/>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 name="Google Shape;170;p26">
              <a:extLst>
                <a:ext uri="{FF2B5EF4-FFF2-40B4-BE49-F238E27FC236}">
                  <a16:creationId xmlns:a16="http://schemas.microsoft.com/office/drawing/2014/main" id="{CE764B4A-92E3-A045-BD77-A708F780DF9C}"/>
                </a:ext>
              </a:extLst>
            </p:cNvPr>
            <p:cNvSpPr/>
            <p:nvPr/>
          </p:nvSpPr>
          <p:spPr>
            <a:xfrm>
              <a:off x="3385518" y="3287747"/>
              <a:ext cx="2537061" cy="2148092"/>
            </a:xfrm>
            <a:prstGeom prst="hexagon">
              <a:avLst>
                <a:gd name="adj" fmla="val 25000"/>
                <a:gd name="vf" fmla="val 115470"/>
              </a:avLst>
            </a:prstGeom>
            <a:noFill/>
            <a:ln w="19050">
              <a:solidFill>
                <a:srgbClr val="FF862A"/>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 name="Google Shape;170;p26">
              <a:extLst>
                <a:ext uri="{FF2B5EF4-FFF2-40B4-BE49-F238E27FC236}">
                  <a16:creationId xmlns:a16="http://schemas.microsoft.com/office/drawing/2014/main" id="{8BCCA211-BEC8-7A40-B9E5-71C80BEA5E26}"/>
                </a:ext>
              </a:extLst>
            </p:cNvPr>
            <p:cNvSpPr/>
            <p:nvPr/>
          </p:nvSpPr>
          <p:spPr>
            <a:xfrm>
              <a:off x="5545394" y="2213701"/>
              <a:ext cx="2537061" cy="2148092"/>
            </a:xfrm>
            <a:prstGeom prst="hexagon">
              <a:avLst>
                <a:gd name="adj" fmla="val 25000"/>
                <a:gd name="vf" fmla="val 115470"/>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 name="Google Shape;170;p26">
              <a:extLst>
                <a:ext uri="{FF2B5EF4-FFF2-40B4-BE49-F238E27FC236}">
                  <a16:creationId xmlns:a16="http://schemas.microsoft.com/office/drawing/2014/main" id="{93641AEF-77F0-284B-B9A0-F5F9882EBB65}"/>
                </a:ext>
              </a:extLst>
            </p:cNvPr>
            <p:cNvSpPr/>
            <p:nvPr/>
          </p:nvSpPr>
          <p:spPr>
            <a:xfrm>
              <a:off x="7705270" y="3287747"/>
              <a:ext cx="2537061" cy="2148092"/>
            </a:xfrm>
            <a:prstGeom prst="hexagon">
              <a:avLst>
                <a:gd name="adj" fmla="val 25000"/>
                <a:gd name="vf" fmla="val 115470"/>
              </a:avLst>
            </a:prstGeom>
            <a:noFill/>
            <a:ln w="19050">
              <a:solidFill>
                <a:srgbClr val="FF862A"/>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24" name="TextBox 23">
            <a:extLst>
              <a:ext uri="{FF2B5EF4-FFF2-40B4-BE49-F238E27FC236}">
                <a16:creationId xmlns:a16="http://schemas.microsoft.com/office/drawing/2014/main" id="{B4279715-6B4F-1943-B914-48E2D57D2488}"/>
              </a:ext>
            </a:extLst>
          </p:cNvPr>
          <p:cNvSpPr txBox="1"/>
          <p:nvPr/>
        </p:nvSpPr>
        <p:spPr>
          <a:xfrm>
            <a:off x="2251840" y="2459420"/>
            <a:ext cx="1208690" cy="276999"/>
          </a:xfrm>
          <a:prstGeom prst="rect">
            <a:avLst/>
          </a:prstGeom>
          <a:noFill/>
        </p:spPr>
        <p:txBody>
          <a:bodyPr wrap="square" rtlCol="0">
            <a:spAutoFit/>
          </a:bodyPr>
          <a:lstStyle/>
          <a:p>
            <a:pPr algn="ctr"/>
            <a:r>
              <a:rPr lang="en-GB" sz="1200" b="1" i="1" dirty="0" err="1">
                <a:solidFill>
                  <a:schemeClr val="bg1"/>
                </a:solidFill>
                <a:latin typeface="Helvetica" pitchFamily="2" charset="0"/>
              </a:rPr>
              <a:t>xxxxxxxx</a:t>
            </a:r>
            <a:endParaRPr lang="en-GB" sz="1200" b="1" i="1" dirty="0">
              <a:solidFill>
                <a:schemeClr val="bg1"/>
              </a:solidFill>
              <a:latin typeface="Helvetica" pitchFamily="2" charset="0"/>
            </a:endParaRPr>
          </a:p>
        </p:txBody>
      </p:sp>
      <p:sp>
        <p:nvSpPr>
          <p:cNvPr id="25" name="TextBox 24">
            <a:extLst>
              <a:ext uri="{FF2B5EF4-FFF2-40B4-BE49-F238E27FC236}">
                <a16:creationId xmlns:a16="http://schemas.microsoft.com/office/drawing/2014/main" id="{F9E1F7E0-57AE-4C4D-8B53-612B3924E983}"/>
              </a:ext>
            </a:extLst>
          </p:cNvPr>
          <p:cNvSpPr txBox="1"/>
          <p:nvPr/>
        </p:nvSpPr>
        <p:spPr>
          <a:xfrm>
            <a:off x="6571592" y="2459419"/>
            <a:ext cx="1208690" cy="276999"/>
          </a:xfrm>
          <a:prstGeom prst="rect">
            <a:avLst/>
          </a:prstGeom>
          <a:noFill/>
        </p:spPr>
        <p:txBody>
          <a:bodyPr wrap="square" rtlCol="0">
            <a:spAutoFit/>
          </a:bodyPr>
          <a:lstStyle/>
          <a:p>
            <a:pPr algn="ctr"/>
            <a:r>
              <a:rPr lang="en-GB" sz="1200" b="1" i="1" dirty="0" err="1">
                <a:solidFill>
                  <a:schemeClr val="bg1"/>
                </a:solidFill>
                <a:latin typeface="Helvetica" pitchFamily="2" charset="0"/>
              </a:rPr>
              <a:t>xxxxxxxx</a:t>
            </a:r>
            <a:endParaRPr lang="en-GB" sz="1200" b="1" i="1" dirty="0">
              <a:solidFill>
                <a:schemeClr val="bg1"/>
              </a:solidFill>
              <a:latin typeface="Helvetica" pitchFamily="2" charset="0"/>
            </a:endParaRPr>
          </a:p>
        </p:txBody>
      </p:sp>
      <p:sp>
        <p:nvSpPr>
          <p:cNvPr id="26" name="TextBox 25">
            <a:extLst>
              <a:ext uri="{FF2B5EF4-FFF2-40B4-BE49-F238E27FC236}">
                <a16:creationId xmlns:a16="http://schemas.microsoft.com/office/drawing/2014/main" id="{91F5B85B-B2DC-9C4E-9720-DF2C5745AE0C}"/>
              </a:ext>
            </a:extLst>
          </p:cNvPr>
          <p:cNvSpPr txBox="1"/>
          <p:nvPr/>
        </p:nvSpPr>
        <p:spPr>
          <a:xfrm>
            <a:off x="4377073" y="3441373"/>
            <a:ext cx="1208690" cy="276999"/>
          </a:xfrm>
          <a:prstGeom prst="rect">
            <a:avLst/>
          </a:prstGeom>
          <a:noFill/>
        </p:spPr>
        <p:txBody>
          <a:bodyPr wrap="square" rtlCol="0">
            <a:spAutoFit/>
          </a:bodyPr>
          <a:lstStyle/>
          <a:p>
            <a:pPr algn="ctr"/>
            <a:r>
              <a:rPr lang="en-GB" sz="1200" b="1" i="1" dirty="0" err="1">
                <a:latin typeface="Helvetica" pitchFamily="2" charset="0"/>
              </a:rPr>
              <a:t>xxxxxxxx</a:t>
            </a:r>
            <a:endParaRPr lang="en-GB" sz="1200" b="1" i="1" dirty="0">
              <a:latin typeface="Helvetica" pitchFamily="2" charset="0"/>
            </a:endParaRPr>
          </a:p>
        </p:txBody>
      </p:sp>
      <p:sp>
        <p:nvSpPr>
          <p:cNvPr id="27" name="TextBox 26">
            <a:extLst>
              <a:ext uri="{FF2B5EF4-FFF2-40B4-BE49-F238E27FC236}">
                <a16:creationId xmlns:a16="http://schemas.microsoft.com/office/drawing/2014/main" id="{562570A1-711E-8D44-A7C5-F084A58332A2}"/>
              </a:ext>
            </a:extLst>
          </p:cNvPr>
          <p:cNvSpPr txBox="1"/>
          <p:nvPr/>
        </p:nvSpPr>
        <p:spPr>
          <a:xfrm>
            <a:off x="8731468" y="3459132"/>
            <a:ext cx="1208690" cy="276999"/>
          </a:xfrm>
          <a:prstGeom prst="rect">
            <a:avLst/>
          </a:prstGeom>
          <a:noFill/>
        </p:spPr>
        <p:txBody>
          <a:bodyPr wrap="square" rtlCol="0">
            <a:spAutoFit/>
          </a:bodyPr>
          <a:lstStyle/>
          <a:p>
            <a:pPr algn="ctr"/>
            <a:r>
              <a:rPr lang="en-GB" sz="1200" b="1" i="1" dirty="0" err="1">
                <a:latin typeface="Helvetica" pitchFamily="2" charset="0"/>
              </a:rPr>
              <a:t>xxxxxxxx</a:t>
            </a:r>
            <a:endParaRPr lang="en-GB" sz="1200" b="1" i="1" dirty="0">
              <a:latin typeface="Helvetica" pitchFamily="2" charset="0"/>
            </a:endParaRPr>
          </a:p>
        </p:txBody>
      </p:sp>
      <p:sp>
        <p:nvSpPr>
          <p:cNvPr id="28" name="TextBox 27">
            <a:extLst>
              <a:ext uri="{FF2B5EF4-FFF2-40B4-BE49-F238E27FC236}">
                <a16:creationId xmlns:a16="http://schemas.microsoft.com/office/drawing/2014/main" id="{0DD3F558-EA71-BD4A-8EC8-A854B12CF865}"/>
              </a:ext>
            </a:extLst>
          </p:cNvPr>
          <p:cNvSpPr txBox="1"/>
          <p:nvPr/>
        </p:nvSpPr>
        <p:spPr>
          <a:xfrm>
            <a:off x="2062573" y="2866524"/>
            <a:ext cx="1587225" cy="1015663"/>
          </a:xfrm>
          <a:prstGeom prst="rect">
            <a:avLst/>
          </a:prstGeom>
          <a:noFill/>
        </p:spPr>
        <p:txBody>
          <a:bodyPr wrap="square" rtlCol="0">
            <a:spAutoFit/>
          </a:bodyPr>
          <a:lstStyle/>
          <a:p>
            <a:pPr marL="171450" indent="-171450">
              <a:buFont typeface="Arial" panose="020B0604020202020204" pitchFamily="34" charset="0"/>
              <a:buChar char="•"/>
            </a:pPr>
            <a:r>
              <a:rPr lang="en-GB" sz="1200" dirty="0">
                <a:solidFill>
                  <a:schemeClr val="bg1"/>
                </a:solidFill>
                <a:latin typeface="Helvetica" pitchFamily="2" charset="0"/>
              </a:rPr>
              <a:t>xxxxxxxxxxxxxxxxxxxxxxxxxxxxxxxxxxxxxxxxxxxxxxxxxxxxxxxxxxxxxxxxxxxxxx</a:t>
            </a:r>
          </a:p>
        </p:txBody>
      </p:sp>
      <p:sp>
        <p:nvSpPr>
          <p:cNvPr id="29" name="TextBox 28">
            <a:extLst>
              <a:ext uri="{FF2B5EF4-FFF2-40B4-BE49-F238E27FC236}">
                <a16:creationId xmlns:a16="http://schemas.microsoft.com/office/drawing/2014/main" id="{5AC73534-C0C7-8D4E-9835-A0B74928C87E}"/>
              </a:ext>
            </a:extLst>
          </p:cNvPr>
          <p:cNvSpPr txBox="1"/>
          <p:nvPr/>
        </p:nvSpPr>
        <p:spPr>
          <a:xfrm>
            <a:off x="6382325" y="2866522"/>
            <a:ext cx="1587225" cy="1015663"/>
          </a:xfrm>
          <a:prstGeom prst="rect">
            <a:avLst/>
          </a:prstGeom>
          <a:noFill/>
        </p:spPr>
        <p:txBody>
          <a:bodyPr wrap="square" rtlCol="0">
            <a:spAutoFit/>
          </a:bodyPr>
          <a:lstStyle/>
          <a:p>
            <a:pPr marL="171450" indent="-171450">
              <a:buFont typeface="Arial" panose="020B0604020202020204" pitchFamily="34" charset="0"/>
              <a:buChar char="•"/>
            </a:pPr>
            <a:r>
              <a:rPr lang="en-GB" sz="1200" dirty="0">
                <a:solidFill>
                  <a:schemeClr val="bg1"/>
                </a:solidFill>
                <a:latin typeface="Helvetica" pitchFamily="2" charset="0"/>
              </a:rPr>
              <a:t>xxxxxxxxxxxxxxxxxxxxxxxxxxxxxxxxxxxxxxxxxxxxxxxxxxxxxxxxxxxxxxxxxxxxxx</a:t>
            </a:r>
          </a:p>
        </p:txBody>
      </p:sp>
      <p:sp>
        <p:nvSpPr>
          <p:cNvPr id="30" name="TextBox 29">
            <a:extLst>
              <a:ext uri="{FF2B5EF4-FFF2-40B4-BE49-F238E27FC236}">
                <a16:creationId xmlns:a16="http://schemas.microsoft.com/office/drawing/2014/main" id="{C02BE1B6-3BFB-EB47-8ACE-F3B029F75C99}"/>
              </a:ext>
            </a:extLst>
          </p:cNvPr>
          <p:cNvSpPr txBox="1"/>
          <p:nvPr/>
        </p:nvSpPr>
        <p:spPr>
          <a:xfrm>
            <a:off x="4187805" y="3882185"/>
            <a:ext cx="1587225" cy="1015663"/>
          </a:xfrm>
          <a:prstGeom prst="rect">
            <a:avLst/>
          </a:prstGeom>
          <a:noFill/>
        </p:spPr>
        <p:txBody>
          <a:bodyPr wrap="square" rtlCol="0">
            <a:spAutoFit/>
          </a:bodyPr>
          <a:lstStyle/>
          <a:p>
            <a:pPr marL="171450" indent="-171450">
              <a:buFont typeface="Arial" panose="020B0604020202020204" pitchFamily="34" charset="0"/>
              <a:buChar char="•"/>
            </a:pPr>
            <a:r>
              <a:rPr lang="en-GB" sz="1200" dirty="0">
                <a:latin typeface="Helvetica" pitchFamily="2" charset="0"/>
              </a:rPr>
              <a:t>xxxxxxxxxxxxxxxxxxxxxxxxxxxxxxxxxxxxxxxxxxxxxxxxxxxxxxxxxxxxxxxxxxxxxx</a:t>
            </a:r>
          </a:p>
        </p:txBody>
      </p:sp>
      <p:sp>
        <p:nvSpPr>
          <p:cNvPr id="31" name="TextBox 30">
            <a:extLst>
              <a:ext uri="{FF2B5EF4-FFF2-40B4-BE49-F238E27FC236}">
                <a16:creationId xmlns:a16="http://schemas.microsoft.com/office/drawing/2014/main" id="{0B6BCA36-8849-6D48-972D-F2B19F6097B5}"/>
              </a:ext>
            </a:extLst>
          </p:cNvPr>
          <p:cNvSpPr txBox="1"/>
          <p:nvPr/>
        </p:nvSpPr>
        <p:spPr>
          <a:xfrm>
            <a:off x="8542202" y="3882185"/>
            <a:ext cx="1587225" cy="1015663"/>
          </a:xfrm>
          <a:prstGeom prst="rect">
            <a:avLst/>
          </a:prstGeom>
          <a:noFill/>
        </p:spPr>
        <p:txBody>
          <a:bodyPr wrap="square" rtlCol="0">
            <a:spAutoFit/>
          </a:bodyPr>
          <a:lstStyle/>
          <a:p>
            <a:pPr marL="171450" indent="-171450">
              <a:buFont typeface="Arial" panose="020B0604020202020204" pitchFamily="34" charset="0"/>
              <a:buChar char="•"/>
            </a:pPr>
            <a:r>
              <a:rPr lang="en-GB" sz="1200" dirty="0">
                <a:latin typeface="Helvetica" pitchFamily="2" charset="0"/>
              </a:rPr>
              <a:t>xxxxxxxxxxxxxxxxxxxxxxxxxxxxxxxxxxxxxxxxxxxxxxxxxxxxxxxxxxxxxxxxxxxxxx</a:t>
            </a:r>
          </a:p>
        </p:txBody>
      </p:sp>
    </p:spTree>
    <p:extLst>
      <p:ext uri="{BB962C8B-B14F-4D97-AF65-F5344CB8AC3E}">
        <p14:creationId xmlns:p14="http://schemas.microsoft.com/office/powerpoint/2010/main" val="203853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54ABF7FD-21B2-B242-9343-E734218C5AFC}"/>
              </a:ext>
            </a:extLst>
          </p:cNvPr>
          <p:cNvGrpSpPr/>
          <p:nvPr/>
        </p:nvGrpSpPr>
        <p:grpSpPr>
          <a:xfrm>
            <a:off x="2175428" y="1531834"/>
            <a:ext cx="8061443" cy="4838400"/>
            <a:chOff x="2217469" y="1216525"/>
            <a:chExt cx="8061443" cy="4833813"/>
          </a:xfrm>
        </p:grpSpPr>
        <p:grpSp>
          <p:nvGrpSpPr>
            <p:cNvPr id="38" name="Group 37">
              <a:extLst>
                <a:ext uri="{FF2B5EF4-FFF2-40B4-BE49-F238E27FC236}">
                  <a16:creationId xmlns:a16="http://schemas.microsoft.com/office/drawing/2014/main" id="{62BA4C20-82F5-7445-B048-C0F3B31D00A6}"/>
                </a:ext>
              </a:extLst>
            </p:cNvPr>
            <p:cNvGrpSpPr/>
            <p:nvPr/>
          </p:nvGrpSpPr>
          <p:grpSpPr>
            <a:xfrm>
              <a:off x="2517452" y="3986380"/>
              <a:ext cx="2398323" cy="2063958"/>
              <a:chOff x="2060011" y="897052"/>
              <a:chExt cx="6172748" cy="2063958"/>
            </a:xfrm>
          </p:grpSpPr>
          <p:sp>
            <p:nvSpPr>
              <p:cNvPr id="45" name="Google Shape;323;p12">
                <a:extLst>
                  <a:ext uri="{FF2B5EF4-FFF2-40B4-BE49-F238E27FC236}">
                    <a16:creationId xmlns:a16="http://schemas.microsoft.com/office/drawing/2014/main" id="{DB7D7D39-A43F-FA4C-8679-6F89BABD8DB6}"/>
                  </a:ext>
                </a:extLst>
              </p:cNvPr>
              <p:cNvSpPr/>
              <p:nvPr/>
            </p:nvSpPr>
            <p:spPr>
              <a:xfrm>
                <a:off x="2154687" y="897052"/>
                <a:ext cx="6078072" cy="867272"/>
              </a:xfrm>
              <a:prstGeom prst="rect">
                <a:avLst/>
              </a:prstGeom>
              <a:solidFill>
                <a:schemeClr val="bg1">
                  <a:lumMod val="95000"/>
                </a:schemeClr>
              </a:solidFill>
              <a:ln w="19050">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3;p12">
                <a:extLst>
                  <a:ext uri="{FF2B5EF4-FFF2-40B4-BE49-F238E27FC236}">
                    <a16:creationId xmlns:a16="http://schemas.microsoft.com/office/drawing/2014/main" id="{2B56A1F3-3FDF-7E42-A2DB-970D649FDBB8}"/>
                  </a:ext>
                </a:extLst>
              </p:cNvPr>
              <p:cNvSpPr/>
              <p:nvPr/>
            </p:nvSpPr>
            <p:spPr>
              <a:xfrm>
                <a:off x="2060011" y="1330688"/>
                <a:ext cx="5997489" cy="16303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roup 38">
              <a:extLst>
                <a:ext uri="{FF2B5EF4-FFF2-40B4-BE49-F238E27FC236}">
                  <a16:creationId xmlns:a16="http://schemas.microsoft.com/office/drawing/2014/main" id="{F905F8FF-DA31-8048-9403-04CC4F4319DE}"/>
                </a:ext>
              </a:extLst>
            </p:cNvPr>
            <p:cNvGrpSpPr/>
            <p:nvPr/>
          </p:nvGrpSpPr>
          <p:grpSpPr>
            <a:xfrm>
              <a:off x="5015553" y="3986380"/>
              <a:ext cx="2398323" cy="2063958"/>
              <a:chOff x="2060011" y="897052"/>
              <a:chExt cx="6172748" cy="2063958"/>
            </a:xfrm>
          </p:grpSpPr>
          <p:sp>
            <p:nvSpPr>
              <p:cNvPr id="43" name="Google Shape;323;p12">
                <a:extLst>
                  <a:ext uri="{FF2B5EF4-FFF2-40B4-BE49-F238E27FC236}">
                    <a16:creationId xmlns:a16="http://schemas.microsoft.com/office/drawing/2014/main" id="{737590F7-D34C-794E-B50A-CA992923D5D8}"/>
                  </a:ext>
                </a:extLst>
              </p:cNvPr>
              <p:cNvSpPr/>
              <p:nvPr/>
            </p:nvSpPr>
            <p:spPr>
              <a:xfrm>
                <a:off x="2154687" y="897052"/>
                <a:ext cx="6078072" cy="867272"/>
              </a:xfrm>
              <a:prstGeom prst="rect">
                <a:avLst/>
              </a:prstGeom>
              <a:solidFill>
                <a:schemeClr val="bg1">
                  <a:lumMod val="95000"/>
                </a:schemeClr>
              </a:solidFill>
              <a:ln w="19050">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3;p12">
                <a:extLst>
                  <a:ext uri="{FF2B5EF4-FFF2-40B4-BE49-F238E27FC236}">
                    <a16:creationId xmlns:a16="http://schemas.microsoft.com/office/drawing/2014/main" id="{8239EB0D-6903-8D47-ACF6-44CDF4EDA934}"/>
                  </a:ext>
                </a:extLst>
              </p:cNvPr>
              <p:cNvSpPr/>
              <p:nvPr/>
            </p:nvSpPr>
            <p:spPr>
              <a:xfrm>
                <a:off x="2060011" y="1330688"/>
                <a:ext cx="5997489" cy="16303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roup 39">
              <a:extLst>
                <a:ext uri="{FF2B5EF4-FFF2-40B4-BE49-F238E27FC236}">
                  <a16:creationId xmlns:a16="http://schemas.microsoft.com/office/drawing/2014/main" id="{99007B22-2493-4B49-9980-FD0B0441B3A6}"/>
                </a:ext>
              </a:extLst>
            </p:cNvPr>
            <p:cNvGrpSpPr/>
            <p:nvPr/>
          </p:nvGrpSpPr>
          <p:grpSpPr>
            <a:xfrm>
              <a:off x="7580605" y="3986380"/>
              <a:ext cx="2398323" cy="2063958"/>
              <a:chOff x="2060011" y="897052"/>
              <a:chExt cx="6172748" cy="2063958"/>
            </a:xfrm>
          </p:grpSpPr>
          <p:sp>
            <p:nvSpPr>
              <p:cNvPr id="41" name="Google Shape;323;p12">
                <a:extLst>
                  <a:ext uri="{FF2B5EF4-FFF2-40B4-BE49-F238E27FC236}">
                    <a16:creationId xmlns:a16="http://schemas.microsoft.com/office/drawing/2014/main" id="{7B7E2C0F-00E6-1A45-9601-6EBFFB33C0D0}"/>
                  </a:ext>
                </a:extLst>
              </p:cNvPr>
              <p:cNvSpPr/>
              <p:nvPr/>
            </p:nvSpPr>
            <p:spPr>
              <a:xfrm>
                <a:off x="2154687" y="897052"/>
                <a:ext cx="6078072" cy="867272"/>
              </a:xfrm>
              <a:prstGeom prst="rect">
                <a:avLst/>
              </a:prstGeom>
              <a:solidFill>
                <a:schemeClr val="bg1">
                  <a:lumMod val="95000"/>
                </a:schemeClr>
              </a:solidFill>
              <a:ln w="19050">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3;p12">
                <a:extLst>
                  <a:ext uri="{FF2B5EF4-FFF2-40B4-BE49-F238E27FC236}">
                    <a16:creationId xmlns:a16="http://schemas.microsoft.com/office/drawing/2014/main" id="{9EA90CFC-479F-0043-B8F8-447E1D2F193C}"/>
                  </a:ext>
                </a:extLst>
              </p:cNvPr>
              <p:cNvSpPr/>
              <p:nvPr/>
            </p:nvSpPr>
            <p:spPr>
              <a:xfrm>
                <a:off x="2060011" y="1330688"/>
                <a:ext cx="5997489" cy="163032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roup 3">
              <a:extLst>
                <a:ext uri="{FF2B5EF4-FFF2-40B4-BE49-F238E27FC236}">
                  <a16:creationId xmlns:a16="http://schemas.microsoft.com/office/drawing/2014/main" id="{3D627CC3-7C73-E64B-90A2-45B91E7A6E7A}"/>
                </a:ext>
              </a:extLst>
            </p:cNvPr>
            <p:cNvGrpSpPr/>
            <p:nvPr/>
          </p:nvGrpSpPr>
          <p:grpSpPr>
            <a:xfrm>
              <a:off x="2906284" y="1216525"/>
              <a:ext cx="6697259" cy="1353207"/>
              <a:chOff x="2290365" y="986193"/>
              <a:chExt cx="6697259" cy="1353207"/>
            </a:xfrm>
          </p:grpSpPr>
          <p:grpSp>
            <p:nvGrpSpPr>
              <p:cNvPr id="34" name="Group 33">
                <a:extLst>
                  <a:ext uri="{FF2B5EF4-FFF2-40B4-BE49-F238E27FC236}">
                    <a16:creationId xmlns:a16="http://schemas.microsoft.com/office/drawing/2014/main" id="{7BE8C8E7-1959-4F4E-90CB-9B26FC41F353}"/>
                  </a:ext>
                </a:extLst>
              </p:cNvPr>
              <p:cNvGrpSpPr/>
              <p:nvPr/>
            </p:nvGrpSpPr>
            <p:grpSpPr>
              <a:xfrm>
                <a:off x="2290365" y="986193"/>
                <a:ext cx="6697259" cy="1353207"/>
                <a:chOff x="2060011" y="1120664"/>
                <a:chExt cx="6172748" cy="1353207"/>
              </a:xfrm>
            </p:grpSpPr>
            <p:sp>
              <p:nvSpPr>
                <p:cNvPr id="36" name="Google Shape;323;p12">
                  <a:extLst>
                    <a:ext uri="{FF2B5EF4-FFF2-40B4-BE49-F238E27FC236}">
                      <a16:creationId xmlns:a16="http://schemas.microsoft.com/office/drawing/2014/main" id="{434C37BF-52AD-5F4D-B905-3322C190F5A3}"/>
                    </a:ext>
                  </a:extLst>
                </p:cNvPr>
                <p:cNvSpPr/>
                <p:nvPr/>
              </p:nvSpPr>
              <p:spPr>
                <a:xfrm>
                  <a:off x="2154688" y="1329199"/>
                  <a:ext cx="6078071" cy="1144672"/>
                </a:xfrm>
                <a:prstGeom prst="rect">
                  <a:avLst/>
                </a:prstGeom>
                <a:solidFill>
                  <a:schemeClr val="bg1">
                    <a:lumMod val="95000"/>
                  </a:schemeClr>
                </a:solidFill>
                <a:ln w="19050">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3;p12">
                  <a:extLst>
                    <a:ext uri="{FF2B5EF4-FFF2-40B4-BE49-F238E27FC236}">
                      <a16:creationId xmlns:a16="http://schemas.microsoft.com/office/drawing/2014/main" id="{DCA8C312-433C-EC4C-B3D8-A2E20B3FF72C}"/>
                    </a:ext>
                  </a:extLst>
                </p:cNvPr>
                <p:cNvSpPr/>
                <p:nvPr/>
              </p:nvSpPr>
              <p:spPr>
                <a:xfrm>
                  <a:off x="2060011" y="1120664"/>
                  <a:ext cx="6115801" cy="936462"/>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TextBox 34">
                <a:extLst>
                  <a:ext uri="{FF2B5EF4-FFF2-40B4-BE49-F238E27FC236}">
                    <a16:creationId xmlns:a16="http://schemas.microsoft.com/office/drawing/2014/main" id="{939B9FF5-47F6-4548-BA02-256346E242E0}"/>
                  </a:ext>
                </a:extLst>
              </p:cNvPr>
              <p:cNvSpPr txBox="1"/>
              <p:nvPr/>
            </p:nvSpPr>
            <p:spPr>
              <a:xfrm>
                <a:off x="2593849" y="1127035"/>
                <a:ext cx="5941798" cy="619529"/>
              </a:xfrm>
              <a:prstGeom prst="rect">
                <a:avLst/>
              </a:prstGeom>
              <a:noFill/>
            </p:spPr>
            <p:txBody>
              <a:bodyPr wrap="square" rtlCol="0">
                <a:spAutoFit/>
              </a:bodyPr>
              <a:lstStyle/>
              <a:p>
                <a:pPr algn="ctr">
                  <a:lnSpc>
                    <a:spcPct val="150000"/>
                  </a:lnSpc>
                </a:pPr>
                <a:r>
                  <a:rPr lang="en-MY" sz="1200" b="1" dirty="0">
                    <a:solidFill>
                      <a:schemeClr val="bg1"/>
                    </a:solidFill>
                    <a:latin typeface="Helvetica" pitchFamily="2" charset="0"/>
                    <a:cs typeface="Arial" panose="020B0604020202020204" pitchFamily="34" charset="0"/>
                  </a:rPr>
                  <a:t>xxxxxxxxxxxxxxxxxxxxxxxxxxxxxxxxxxxxxxxxxxxxxxxxxxxxxxxxxxxxxxxxxxxxxxxxxxxx</a:t>
                </a:r>
              </a:p>
            </p:txBody>
          </p:sp>
        </p:grpSp>
        <p:grpSp>
          <p:nvGrpSpPr>
            <p:cNvPr id="5" name="Group 4">
              <a:extLst>
                <a:ext uri="{FF2B5EF4-FFF2-40B4-BE49-F238E27FC236}">
                  <a16:creationId xmlns:a16="http://schemas.microsoft.com/office/drawing/2014/main" id="{B7F90C94-0D88-4742-BC31-4FD834DCFDD4}"/>
                </a:ext>
              </a:extLst>
            </p:cNvPr>
            <p:cNvGrpSpPr/>
            <p:nvPr/>
          </p:nvGrpSpPr>
          <p:grpSpPr>
            <a:xfrm>
              <a:off x="2217469" y="2276210"/>
              <a:ext cx="8061443" cy="2020582"/>
              <a:chOff x="1667839" y="2038125"/>
              <a:chExt cx="8061443" cy="2020582"/>
            </a:xfrm>
            <a:solidFill>
              <a:schemeClr val="bg1"/>
            </a:solidFill>
          </p:grpSpPr>
          <p:sp>
            <p:nvSpPr>
              <p:cNvPr id="30" name="Snip Diagonal Corner Rectangle 12">
                <a:extLst>
                  <a:ext uri="{FF2B5EF4-FFF2-40B4-BE49-F238E27FC236}">
                    <a16:creationId xmlns:a16="http://schemas.microsoft.com/office/drawing/2014/main" id="{2F2AD483-95F7-6648-A9C8-9FF01622EDE5}"/>
                  </a:ext>
                </a:extLst>
              </p:cNvPr>
              <p:cNvSpPr/>
              <p:nvPr/>
            </p:nvSpPr>
            <p:spPr>
              <a:xfrm>
                <a:off x="1667839" y="2038125"/>
                <a:ext cx="1866851" cy="2020582"/>
              </a:xfrm>
              <a:prstGeom prst="snip2DiagRect">
                <a:avLst/>
              </a:prstGeom>
              <a:grpFill/>
              <a:ln w="38100">
                <a:solidFill>
                  <a:srgbClr val="FF862A"/>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1" name="Snip Diagonal Corner Rectangle 15">
                <a:extLst>
                  <a:ext uri="{FF2B5EF4-FFF2-40B4-BE49-F238E27FC236}">
                    <a16:creationId xmlns:a16="http://schemas.microsoft.com/office/drawing/2014/main" id="{2636F11B-BADC-AD4E-9641-0248ABC7AA40}"/>
                  </a:ext>
                </a:extLst>
              </p:cNvPr>
              <p:cNvSpPr/>
              <p:nvPr/>
            </p:nvSpPr>
            <p:spPr>
              <a:xfrm>
                <a:off x="3732703" y="2038125"/>
                <a:ext cx="1866851" cy="2020582"/>
              </a:xfrm>
              <a:prstGeom prst="snip2DiagRect">
                <a:avLst/>
              </a:prstGeom>
              <a:grpFill/>
              <a:ln w="38100">
                <a:solidFill>
                  <a:srgbClr val="FF862A"/>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2" name="Snip Diagonal Corner Rectangle 16">
                <a:extLst>
                  <a:ext uri="{FF2B5EF4-FFF2-40B4-BE49-F238E27FC236}">
                    <a16:creationId xmlns:a16="http://schemas.microsoft.com/office/drawing/2014/main" id="{9F3C02E3-3A8A-BD4B-8680-D3A92EB33C51}"/>
                  </a:ext>
                </a:extLst>
              </p:cNvPr>
              <p:cNvSpPr/>
              <p:nvPr/>
            </p:nvSpPr>
            <p:spPr>
              <a:xfrm>
                <a:off x="5797567" y="2038125"/>
                <a:ext cx="1866851" cy="2020582"/>
              </a:xfrm>
              <a:prstGeom prst="snip2DiagRect">
                <a:avLst/>
              </a:prstGeom>
              <a:grpFill/>
              <a:ln w="38100">
                <a:solidFill>
                  <a:srgbClr val="FF862A"/>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3" name="Snip Diagonal Corner Rectangle 17">
                <a:extLst>
                  <a:ext uri="{FF2B5EF4-FFF2-40B4-BE49-F238E27FC236}">
                    <a16:creationId xmlns:a16="http://schemas.microsoft.com/office/drawing/2014/main" id="{03A77C6F-4F32-5640-841D-E7FC34D167A7}"/>
                  </a:ext>
                </a:extLst>
              </p:cNvPr>
              <p:cNvSpPr/>
              <p:nvPr/>
            </p:nvSpPr>
            <p:spPr>
              <a:xfrm>
                <a:off x="7862431" y="2038125"/>
                <a:ext cx="1866851" cy="2020582"/>
              </a:xfrm>
              <a:prstGeom prst="snip2DiagRect">
                <a:avLst/>
              </a:prstGeom>
              <a:grpFill/>
              <a:ln w="38100">
                <a:solidFill>
                  <a:srgbClr val="FF862A"/>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sp>
          <p:nvSpPr>
            <p:cNvPr id="6" name="TextBox 5">
              <a:extLst>
                <a:ext uri="{FF2B5EF4-FFF2-40B4-BE49-F238E27FC236}">
                  <a16:creationId xmlns:a16="http://schemas.microsoft.com/office/drawing/2014/main" id="{04A7800D-6960-BD4B-988D-5D7D4665B4AC}"/>
                </a:ext>
              </a:extLst>
            </p:cNvPr>
            <p:cNvSpPr txBox="1"/>
            <p:nvPr/>
          </p:nvSpPr>
          <p:spPr>
            <a:xfrm>
              <a:off x="2264447" y="3139418"/>
              <a:ext cx="1772894" cy="531620"/>
            </a:xfrm>
            <a:prstGeom prst="rect">
              <a:avLst/>
            </a:prstGeom>
            <a:noFill/>
          </p:spPr>
          <p:txBody>
            <a:bodyPr wrap="square" rtlCol="0">
              <a:spAutoFit/>
            </a:bodyPr>
            <a:lstStyle/>
            <a:p>
              <a:pPr algn="ctr">
                <a:lnSpc>
                  <a:spcPct val="150000"/>
                </a:lnSpc>
              </a:pPr>
              <a:r>
                <a:rPr lang="en-MY" sz="1000" dirty="0" err="1">
                  <a:latin typeface="Helvetica" pitchFamily="2" charset="0"/>
                  <a:cs typeface="Arial" panose="020B0604020202020204" pitchFamily="34" charset="0"/>
                </a:rPr>
                <a:t>xxxxxxxxxxxxxxxxxxxxxxxxxxxxxx</a:t>
              </a:r>
              <a:endParaRPr lang="en-MY" sz="1000" dirty="0">
                <a:latin typeface="Helvetica" pitchFamily="2" charset="0"/>
                <a:cs typeface="Arial" panose="020B0604020202020204" pitchFamily="34" charset="0"/>
              </a:endParaRPr>
            </a:p>
          </p:txBody>
        </p:sp>
        <p:sp>
          <p:nvSpPr>
            <p:cNvPr id="7" name="TextBox 6">
              <a:extLst>
                <a:ext uri="{FF2B5EF4-FFF2-40B4-BE49-F238E27FC236}">
                  <a16:creationId xmlns:a16="http://schemas.microsoft.com/office/drawing/2014/main" id="{D852567A-5A8B-D643-974E-C609CAD1AF9B}"/>
                </a:ext>
              </a:extLst>
            </p:cNvPr>
            <p:cNvSpPr txBox="1"/>
            <p:nvPr/>
          </p:nvSpPr>
          <p:spPr>
            <a:xfrm>
              <a:off x="4305822" y="3139418"/>
              <a:ext cx="1819872" cy="531620"/>
            </a:xfrm>
            <a:prstGeom prst="rect">
              <a:avLst/>
            </a:prstGeom>
            <a:noFill/>
          </p:spPr>
          <p:txBody>
            <a:bodyPr wrap="square" rtlCol="0">
              <a:spAutoFit/>
            </a:bodyPr>
            <a:lstStyle/>
            <a:p>
              <a:pPr algn="ctr">
                <a:lnSpc>
                  <a:spcPct val="150000"/>
                </a:lnSpc>
              </a:pPr>
              <a:r>
                <a:rPr lang="en-MY" sz="1000" dirty="0" err="1">
                  <a:latin typeface="Helvetica" pitchFamily="2" charset="0"/>
                  <a:cs typeface="Arial" panose="020B0604020202020204" pitchFamily="34" charset="0"/>
                </a:rPr>
                <a:t>xxxxxxxxxxxxxxxxxxxxxxxxxxxxxx</a:t>
              </a:r>
              <a:endParaRPr lang="en-MY" sz="1000" dirty="0">
                <a:latin typeface="Helvetica" pitchFamily="2" charset="0"/>
                <a:cs typeface="Arial" panose="020B0604020202020204" pitchFamily="34" charset="0"/>
              </a:endParaRPr>
            </a:p>
          </p:txBody>
        </p:sp>
        <p:sp>
          <p:nvSpPr>
            <p:cNvPr id="8" name="TextBox 7">
              <a:extLst>
                <a:ext uri="{FF2B5EF4-FFF2-40B4-BE49-F238E27FC236}">
                  <a16:creationId xmlns:a16="http://schemas.microsoft.com/office/drawing/2014/main" id="{F9E51E93-15EC-5547-8AAD-B39B757F1218}"/>
                </a:ext>
              </a:extLst>
            </p:cNvPr>
            <p:cNvSpPr txBox="1"/>
            <p:nvPr/>
          </p:nvSpPr>
          <p:spPr>
            <a:xfrm>
              <a:off x="6347197" y="3139418"/>
              <a:ext cx="1866851" cy="531620"/>
            </a:xfrm>
            <a:prstGeom prst="rect">
              <a:avLst/>
            </a:prstGeom>
            <a:noFill/>
          </p:spPr>
          <p:txBody>
            <a:bodyPr wrap="square" rtlCol="0">
              <a:spAutoFit/>
            </a:bodyPr>
            <a:lstStyle/>
            <a:p>
              <a:pPr algn="ctr">
                <a:lnSpc>
                  <a:spcPct val="150000"/>
                </a:lnSpc>
              </a:pPr>
              <a:r>
                <a:rPr lang="en-MY" sz="1000" dirty="0" err="1">
                  <a:latin typeface="Helvetica" pitchFamily="2" charset="0"/>
                  <a:cs typeface="Arial" panose="020B0604020202020204" pitchFamily="34" charset="0"/>
                </a:rPr>
                <a:t>xxxxxxxxxxxxxxxxxxxxxxxxxxxxxx</a:t>
              </a:r>
              <a:endParaRPr lang="en-MY" sz="1000" dirty="0">
                <a:latin typeface="Helvetica" pitchFamily="2" charset="0"/>
                <a:cs typeface="Arial" panose="020B0604020202020204" pitchFamily="34" charset="0"/>
              </a:endParaRPr>
            </a:p>
          </p:txBody>
        </p:sp>
        <p:sp>
          <p:nvSpPr>
            <p:cNvPr id="9" name="TextBox 8">
              <a:extLst>
                <a:ext uri="{FF2B5EF4-FFF2-40B4-BE49-F238E27FC236}">
                  <a16:creationId xmlns:a16="http://schemas.microsoft.com/office/drawing/2014/main" id="{81CEB438-6E4D-914F-BA84-9FD83BFFFB5C}"/>
                </a:ext>
              </a:extLst>
            </p:cNvPr>
            <p:cNvSpPr txBox="1"/>
            <p:nvPr/>
          </p:nvSpPr>
          <p:spPr>
            <a:xfrm>
              <a:off x="8412061" y="3139418"/>
              <a:ext cx="1866851" cy="531620"/>
            </a:xfrm>
            <a:prstGeom prst="rect">
              <a:avLst/>
            </a:prstGeom>
            <a:noFill/>
          </p:spPr>
          <p:txBody>
            <a:bodyPr wrap="square" rtlCol="0">
              <a:spAutoFit/>
            </a:bodyPr>
            <a:lstStyle/>
            <a:p>
              <a:pPr algn="ctr">
                <a:lnSpc>
                  <a:spcPct val="150000"/>
                </a:lnSpc>
              </a:pPr>
              <a:r>
                <a:rPr lang="en-MY" sz="1000" dirty="0" err="1">
                  <a:latin typeface="Helvetica" pitchFamily="2" charset="0"/>
                  <a:cs typeface="Arial" panose="020B0604020202020204" pitchFamily="34" charset="0"/>
                </a:rPr>
                <a:t>xxxxxxxxxxxxxxxxxxxxxxxxxxxxxx</a:t>
              </a:r>
              <a:endParaRPr lang="en-MY" sz="1000" dirty="0">
                <a:latin typeface="Helvetica" pitchFamily="2" charset="0"/>
                <a:cs typeface="Arial" panose="020B0604020202020204" pitchFamily="34" charset="0"/>
              </a:endParaRPr>
            </a:p>
          </p:txBody>
        </p:sp>
        <p:sp>
          <p:nvSpPr>
            <p:cNvPr id="10" name="TextBox 9">
              <a:extLst>
                <a:ext uri="{FF2B5EF4-FFF2-40B4-BE49-F238E27FC236}">
                  <a16:creationId xmlns:a16="http://schemas.microsoft.com/office/drawing/2014/main" id="{BFBF7EC8-4BB2-EA45-9C94-AB01E9C9536C}"/>
                </a:ext>
              </a:extLst>
            </p:cNvPr>
            <p:cNvSpPr txBox="1"/>
            <p:nvPr/>
          </p:nvSpPr>
          <p:spPr>
            <a:xfrm>
              <a:off x="2551562" y="5130848"/>
              <a:ext cx="2264856" cy="531620"/>
            </a:xfrm>
            <a:prstGeom prst="rect">
              <a:avLst/>
            </a:prstGeom>
            <a:noFill/>
          </p:spPr>
          <p:txBody>
            <a:bodyPr wrap="square" rtlCol="0">
              <a:spAutoFit/>
            </a:bodyPr>
            <a:lstStyle/>
            <a:p>
              <a:pPr algn="ctr">
                <a:lnSpc>
                  <a:spcPct val="150000"/>
                </a:lnSpc>
              </a:pPr>
              <a:r>
                <a:rPr lang="en-MY" sz="1000" dirty="0" err="1">
                  <a:solidFill>
                    <a:schemeClr val="bg1"/>
                  </a:solidFill>
                  <a:latin typeface="Helvetica" pitchFamily="2" charset="0"/>
                  <a:cs typeface="Arial" panose="020B0604020202020204" pitchFamily="34" charset="0"/>
                </a:rPr>
                <a:t>xxxxxxxxxxxxxxxxxxxxxxxxxxxxxxxxxxx</a:t>
              </a:r>
              <a:endParaRPr lang="en-MY" sz="1000" dirty="0">
                <a:solidFill>
                  <a:schemeClr val="bg1"/>
                </a:solidFill>
                <a:latin typeface="Helvetica" pitchFamily="2" charset="0"/>
                <a:cs typeface="Arial" panose="020B0604020202020204" pitchFamily="34" charset="0"/>
              </a:endParaRPr>
            </a:p>
          </p:txBody>
        </p:sp>
        <p:sp>
          <p:nvSpPr>
            <p:cNvPr id="11" name="TextBox 10">
              <a:extLst>
                <a:ext uri="{FF2B5EF4-FFF2-40B4-BE49-F238E27FC236}">
                  <a16:creationId xmlns:a16="http://schemas.microsoft.com/office/drawing/2014/main" id="{C61EDECF-A905-074A-B710-4391878263A3}"/>
                </a:ext>
              </a:extLst>
            </p:cNvPr>
            <p:cNvSpPr txBox="1"/>
            <p:nvPr/>
          </p:nvSpPr>
          <p:spPr>
            <a:xfrm>
              <a:off x="5048239" y="5130848"/>
              <a:ext cx="2264856" cy="531620"/>
            </a:xfrm>
            <a:prstGeom prst="rect">
              <a:avLst/>
            </a:prstGeom>
            <a:noFill/>
          </p:spPr>
          <p:txBody>
            <a:bodyPr wrap="square" rtlCol="0">
              <a:spAutoFit/>
            </a:bodyPr>
            <a:lstStyle/>
            <a:p>
              <a:pPr algn="ctr">
                <a:lnSpc>
                  <a:spcPct val="150000"/>
                </a:lnSpc>
              </a:pPr>
              <a:r>
                <a:rPr lang="en-MY" sz="1000" dirty="0" err="1">
                  <a:solidFill>
                    <a:schemeClr val="bg1"/>
                  </a:solidFill>
                  <a:latin typeface="Helvetica" pitchFamily="2" charset="0"/>
                  <a:cs typeface="Arial" panose="020B0604020202020204" pitchFamily="34" charset="0"/>
                </a:rPr>
                <a:t>xxxxxxxxxxxxxxxxxxxxxxxxxxxxxxxxxx</a:t>
              </a:r>
              <a:endParaRPr lang="en-MY" sz="1000" dirty="0">
                <a:solidFill>
                  <a:schemeClr val="bg1"/>
                </a:solidFill>
                <a:latin typeface="Helvetica" pitchFamily="2" charset="0"/>
                <a:cs typeface="Arial" panose="020B0604020202020204" pitchFamily="34" charset="0"/>
              </a:endParaRPr>
            </a:p>
          </p:txBody>
        </p:sp>
        <p:sp>
          <p:nvSpPr>
            <p:cNvPr id="12" name="TextBox 11">
              <a:extLst>
                <a:ext uri="{FF2B5EF4-FFF2-40B4-BE49-F238E27FC236}">
                  <a16:creationId xmlns:a16="http://schemas.microsoft.com/office/drawing/2014/main" id="{491A7EA0-4ABB-9046-872F-0A65CB4F4A40}"/>
                </a:ext>
              </a:extLst>
            </p:cNvPr>
            <p:cNvSpPr txBox="1"/>
            <p:nvPr/>
          </p:nvSpPr>
          <p:spPr>
            <a:xfrm>
              <a:off x="7617390" y="5132521"/>
              <a:ext cx="2264856" cy="531620"/>
            </a:xfrm>
            <a:prstGeom prst="rect">
              <a:avLst/>
            </a:prstGeom>
            <a:noFill/>
          </p:spPr>
          <p:txBody>
            <a:bodyPr wrap="square" rtlCol="0">
              <a:spAutoFit/>
            </a:bodyPr>
            <a:lstStyle/>
            <a:p>
              <a:pPr algn="ctr">
                <a:lnSpc>
                  <a:spcPct val="150000"/>
                </a:lnSpc>
              </a:pPr>
              <a:r>
                <a:rPr lang="en-MY" sz="1000" dirty="0" err="1">
                  <a:solidFill>
                    <a:schemeClr val="bg1"/>
                  </a:solidFill>
                  <a:latin typeface="Helvetica" pitchFamily="2" charset="0"/>
                  <a:cs typeface="Arial" panose="020B0604020202020204" pitchFamily="34" charset="0"/>
                </a:rPr>
                <a:t>xxxxxxxxxxxxxxxxxxxxxxxxxxxxxxxxxxxxxx</a:t>
              </a:r>
              <a:endParaRPr lang="en-MY" sz="1000" dirty="0">
                <a:solidFill>
                  <a:schemeClr val="bg1"/>
                </a:solidFill>
                <a:latin typeface="Helvetica" pitchFamily="2" charset="0"/>
                <a:cs typeface="Arial" panose="020B0604020202020204" pitchFamily="34" charset="0"/>
              </a:endParaRPr>
            </a:p>
          </p:txBody>
        </p:sp>
        <p:sp>
          <p:nvSpPr>
            <p:cNvPr id="16" name="Google Shape;1264;p36">
              <a:extLst>
                <a:ext uri="{FF2B5EF4-FFF2-40B4-BE49-F238E27FC236}">
                  <a16:creationId xmlns:a16="http://schemas.microsoft.com/office/drawing/2014/main" id="{D75E808C-EABA-0246-B1F3-DEB86039D570}"/>
                </a:ext>
              </a:extLst>
            </p:cNvPr>
            <p:cNvSpPr txBox="1">
              <a:spLocks/>
            </p:cNvSpPr>
            <p:nvPr/>
          </p:nvSpPr>
          <p:spPr>
            <a:xfrm>
              <a:off x="2781792" y="2657639"/>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solidFill>
                    <a:srgbClr val="1D4A84"/>
                  </a:solidFill>
                  <a:latin typeface="Arial" panose="020B0604020202020204" pitchFamily="34" charset="0"/>
                  <a:cs typeface="Arial" panose="020B0604020202020204" pitchFamily="34" charset="0"/>
                </a:rPr>
                <a:t>01.</a:t>
              </a:r>
            </a:p>
          </p:txBody>
        </p:sp>
        <p:sp>
          <p:nvSpPr>
            <p:cNvPr id="17" name="Google Shape;1264;p36">
              <a:extLst>
                <a:ext uri="{FF2B5EF4-FFF2-40B4-BE49-F238E27FC236}">
                  <a16:creationId xmlns:a16="http://schemas.microsoft.com/office/drawing/2014/main" id="{A69949BA-314B-0947-A22E-33916AF53797}"/>
                </a:ext>
              </a:extLst>
            </p:cNvPr>
            <p:cNvSpPr txBox="1">
              <a:spLocks/>
            </p:cNvSpPr>
            <p:nvPr/>
          </p:nvSpPr>
          <p:spPr>
            <a:xfrm>
              <a:off x="4846656" y="2657639"/>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solidFill>
                    <a:srgbClr val="1D4A84"/>
                  </a:solidFill>
                  <a:latin typeface="Arial" panose="020B0604020202020204" pitchFamily="34" charset="0"/>
                  <a:cs typeface="Arial" panose="020B0604020202020204" pitchFamily="34" charset="0"/>
                </a:rPr>
                <a:t>02.</a:t>
              </a:r>
            </a:p>
          </p:txBody>
        </p:sp>
        <p:sp>
          <p:nvSpPr>
            <p:cNvPr id="18" name="Google Shape;1264;p36">
              <a:extLst>
                <a:ext uri="{FF2B5EF4-FFF2-40B4-BE49-F238E27FC236}">
                  <a16:creationId xmlns:a16="http://schemas.microsoft.com/office/drawing/2014/main" id="{878CEFC2-FEBE-0841-9CB2-5425DAB075F9}"/>
                </a:ext>
              </a:extLst>
            </p:cNvPr>
            <p:cNvSpPr txBox="1">
              <a:spLocks/>
            </p:cNvSpPr>
            <p:nvPr/>
          </p:nvSpPr>
          <p:spPr>
            <a:xfrm>
              <a:off x="6911520" y="2657639"/>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solidFill>
                    <a:srgbClr val="1D4A84"/>
                  </a:solidFill>
                  <a:latin typeface="Arial" panose="020B0604020202020204" pitchFamily="34" charset="0"/>
                  <a:cs typeface="Arial" panose="020B0604020202020204" pitchFamily="34" charset="0"/>
                </a:rPr>
                <a:t>03.</a:t>
              </a:r>
            </a:p>
          </p:txBody>
        </p:sp>
        <p:sp>
          <p:nvSpPr>
            <p:cNvPr id="19" name="Google Shape;1264;p36">
              <a:extLst>
                <a:ext uri="{FF2B5EF4-FFF2-40B4-BE49-F238E27FC236}">
                  <a16:creationId xmlns:a16="http://schemas.microsoft.com/office/drawing/2014/main" id="{1DFB30D1-82E3-E34A-942B-4765E9C15598}"/>
                </a:ext>
              </a:extLst>
            </p:cNvPr>
            <p:cNvSpPr txBox="1">
              <a:spLocks/>
            </p:cNvSpPr>
            <p:nvPr/>
          </p:nvSpPr>
          <p:spPr>
            <a:xfrm>
              <a:off x="8976384" y="2657639"/>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solidFill>
                    <a:srgbClr val="1D4A84"/>
                  </a:solidFill>
                  <a:latin typeface="Arial" panose="020B0604020202020204" pitchFamily="34" charset="0"/>
                  <a:cs typeface="Arial" panose="020B0604020202020204" pitchFamily="34" charset="0"/>
                </a:rPr>
                <a:t>04.</a:t>
              </a:r>
            </a:p>
          </p:txBody>
        </p:sp>
      </p:grpSp>
      <p:sp>
        <p:nvSpPr>
          <p:cNvPr id="57" name="TextBox 56">
            <a:extLst>
              <a:ext uri="{FF2B5EF4-FFF2-40B4-BE49-F238E27FC236}">
                <a16:creationId xmlns:a16="http://schemas.microsoft.com/office/drawing/2014/main" id="{2C277872-DDEE-0643-A8D4-EB56066CA1E8}"/>
              </a:ext>
            </a:extLst>
          </p:cNvPr>
          <p:cNvSpPr txBox="1"/>
          <p:nvPr/>
        </p:nvSpPr>
        <p:spPr>
          <a:xfrm>
            <a:off x="498378" y="346997"/>
            <a:ext cx="917367" cy="523220"/>
          </a:xfrm>
          <a:prstGeom prst="rect">
            <a:avLst/>
          </a:prstGeom>
          <a:noFill/>
        </p:spPr>
        <p:txBody>
          <a:bodyPr wrap="none" rtlCol="0">
            <a:spAutoFit/>
          </a:bodyPr>
          <a:lstStyle/>
          <a:p>
            <a:r>
              <a:rPr lang="en-US" sz="2800" b="1" dirty="0">
                <a:solidFill>
                  <a:srgbClr val="FF862A"/>
                </a:solidFill>
                <a:latin typeface="Helvetica" pitchFamily="2" charset="0"/>
              </a:rPr>
              <a:t>Title</a:t>
            </a:r>
            <a:endParaRPr lang="en-ID" sz="2800" dirty="0">
              <a:solidFill>
                <a:srgbClr val="FF862A"/>
              </a:solidFill>
              <a:latin typeface="Helvetica" pitchFamily="2" charset="0"/>
            </a:endParaRPr>
          </a:p>
        </p:txBody>
      </p:sp>
      <p:sp>
        <p:nvSpPr>
          <p:cNvPr id="58" name="TextBox 57">
            <a:extLst>
              <a:ext uri="{FF2B5EF4-FFF2-40B4-BE49-F238E27FC236}">
                <a16:creationId xmlns:a16="http://schemas.microsoft.com/office/drawing/2014/main" id="{587FEE79-0369-0646-BA01-A57A283F2607}"/>
              </a:ext>
            </a:extLst>
          </p:cNvPr>
          <p:cNvSpPr txBox="1"/>
          <p:nvPr/>
        </p:nvSpPr>
        <p:spPr>
          <a:xfrm>
            <a:off x="498378" y="867427"/>
            <a:ext cx="1040670" cy="400110"/>
          </a:xfrm>
          <a:prstGeom prst="rect">
            <a:avLst/>
          </a:prstGeom>
          <a:noFill/>
        </p:spPr>
        <p:txBody>
          <a:bodyPr wrap="none" rtlCol="0">
            <a:spAutoFit/>
          </a:bodyPr>
          <a:lstStyle/>
          <a:p>
            <a:r>
              <a:rPr lang="en-US" sz="2000" dirty="0">
                <a:solidFill>
                  <a:srgbClr val="1D4A84"/>
                </a:solidFill>
                <a:latin typeface="Helvetica" pitchFamily="2" charset="0"/>
              </a:rPr>
              <a:t>Subtitle</a:t>
            </a:r>
            <a:endParaRPr lang="en-ID" sz="2000" dirty="0">
              <a:solidFill>
                <a:srgbClr val="1D4A84"/>
              </a:solidFill>
              <a:latin typeface="Helvetica" pitchFamily="2" charset="0"/>
            </a:endParaRPr>
          </a:p>
        </p:txBody>
      </p:sp>
      <p:sp>
        <p:nvSpPr>
          <p:cNvPr id="51" name="Google Shape;1966;p23">
            <a:extLst>
              <a:ext uri="{FF2B5EF4-FFF2-40B4-BE49-F238E27FC236}">
                <a16:creationId xmlns:a16="http://schemas.microsoft.com/office/drawing/2014/main" id="{7749F83F-0240-3146-A597-24374440D563}"/>
              </a:ext>
            </a:extLst>
          </p:cNvPr>
          <p:cNvSpPr/>
          <p:nvPr/>
        </p:nvSpPr>
        <p:spPr>
          <a:xfrm>
            <a:off x="3503143" y="4899099"/>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52" name="Google Shape;1966;p23">
            <a:extLst>
              <a:ext uri="{FF2B5EF4-FFF2-40B4-BE49-F238E27FC236}">
                <a16:creationId xmlns:a16="http://schemas.microsoft.com/office/drawing/2014/main" id="{33569AE4-9CCF-D744-AA7D-A0368534133A}"/>
              </a:ext>
            </a:extLst>
          </p:cNvPr>
          <p:cNvSpPr/>
          <p:nvPr/>
        </p:nvSpPr>
        <p:spPr>
          <a:xfrm>
            <a:off x="6001244" y="4916614"/>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53" name="Google Shape;1966;p23">
            <a:extLst>
              <a:ext uri="{FF2B5EF4-FFF2-40B4-BE49-F238E27FC236}">
                <a16:creationId xmlns:a16="http://schemas.microsoft.com/office/drawing/2014/main" id="{432B2EEA-B0A4-0A41-86F4-4F7C6C810915}"/>
              </a:ext>
            </a:extLst>
          </p:cNvPr>
          <p:cNvSpPr/>
          <p:nvPr/>
        </p:nvSpPr>
        <p:spPr>
          <a:xfrm>
            <a:off x="8566296" y="4913989"/>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Tree>
    <p:extLst>
      <p:ext uri="{BB962C8B-B14F-4D97-AF65-F5344CB8AC3E}">
        <p14:creationId xmlns:p14="http://schemas.microsoft.com/office/powerpoint/2010/main" val="38010703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93A57B25-DF0E-C449-BE74-A5B138425885}"/>
              </a:ext>
            </a:extLst>
          </p:cNvPr>
          <p:cNvGrpSpPr/>
          <p:nvPr/>
        </p:nvGrpSpPr>
        <p:grpSpPr>
          <a:xfrm>
            <a:off x="1894359" y="2268358"/>
            <a:ext cx="8403281" cy="3814012"/>
            <a:chOff x="1853144" y="1932027"/>
            <a:chExt cx="8403281" cy="3814012"/>
          </a:xfrm>
        </p:grpSpPr>
        <p:grpSp>
          <p:nvGrpSpPr>
            <p:cNvPr id="2" name="Group 1">
              <a:extLst>
                <a:ext uri="{FF2B5EF4-FFF2-40B4-BE49-F238E27FC236}">
                  <a16:creationId xmlns:a16="http://schemas.microsoft.com/office/drawing/2014/main" id="{FC31B650-D5BA-D64B-84AE-91E878A2FA5C}"/>
                </a:ext>
              </a:extLst>
            </p:cNvPr>
            <p:cNvGrpSpPr/>
            <p:nvPr/>
          </p:nvGrpSpPr>
          <p:grpSpPr>
            <a:xfrm>
              <a:off x="1956916" y="2539622"/>
              <a:ext cx="8229814" cy="2598821"/>
              <a:chOff x="2396350" y="3942578"/>
              <a:chExt cx="6710134" cy="2111534"/>
            </a:xfrm>
          </p:grpSpPr>
          <p:cxnSp>
            <p:nvCxnSpPr>
              <p:cNvPr id="3" name="Google Shape;324;p12">
                <a:extLst>
                  <a:ext uri="{FF2B5EF4-FFF2-40B4-BE49-F238E27FC236}">
                    <a16:creationId xmlns:a16="http://schemas.microsoft.com/office/drawing/2014/main" id="{689EA508-7AE8-354C-AA12-D78736AB2201}"/>
                  </a:ext>
                </a:extLst>
              </p:cNvPr>
              <p:cNvCxnSpPr/>
              <p:nvPr/>
            </p:nvCxnSpPr>
            <p:spPr>
              <a:xfrm flipH="1">
                <a:off x="4413615" y="5694112"/>
                <a:ext cx="0" cy="360000"/>
              </a:xfrm>
              <a:prstGeom prst="straightConnector1">
                <a:avLst/>
              </a:prstGeom>
              <a:noFill/>
              <a:ln w="19050" cap="flat" cmpd="sng">
                <a:solidFill>
                  <a:schemeClr val="tx1"/>
                </a:solidFill>
                <a:prstDash val="solid"/>
                <a:round/>
                <a:headEnd type="none" w="med" len="med"/>
                <a:tailEnd type="diamond" w="med" len="med"/>
              </a:ln>
            </p:spPr>
          </p:cxnSp>
          <p:cxnSp>
            <p:nvCxnSpPr>
              <p:cNvPr id="4" name="Google Shape;324;p12">
                <a:extLst>
                  <a:ext uri="{FF2B5EF4-FFF2-40B4-BE49-F238E27FC236}">
                    <a16:creationId xmlns:a16="http://schemas.microsoft.com/office/drawing/2014/main" id="{24F19038-299A-9045-83C0-A2DD8E1ECAF8}"/>
                  </a:ext>
                </a:extLst>
              </p:cNvPr>
              <p:cNvCxnSpPr/>
              <p:nvPr/>
            </p:nvCxnSpPr>
            <p:spPr>
              <a:xfrm flipH="1">
                <a:off x="7076049" y="5694112"/>
                <a:ext cx="0" cy="360000"/>
              </a:xfrm>
              <a:prstGeom prst="straightConnector1">
                <a:avLst/>
              </a:prstGeom>
              <a:noFill/>
              <a:ln w="19050" cap="flat" cmpd="sng">
                <a:solidFill>
                  <a:schemeClr val="tx1"/>
                </a:solidFill>
                <a:prstDash val="solid"/>
                <a:round/>
                <a:headEnd type="none" w="med" len="med"/>
                <a:tailEnd type="diamond" w="med" len="med"/>
              </a:ln>
            </p:spPr>
          </p:cxnSp>
          <p:cxnSp>
            <p:nvCxnSpPr>
              <p:cNvPr id="5" name="Google Shape;324;p12">
                <a:extLst>
                  <a:ext uri="{FF2B5EF4-FFF2-40B4-BE49-F238E27FC236}">
                    <a16:creationId xmlns:a16="http://schemas.microsoft.com/office/drawing/2014/main" id="{BE5C9DFF-7863-5E44-925A-BA7911DD0258}"/>
                  </a:ext>
                </a:extLst>
              </p:cNvPr>
              <p:cNvCxnSpPr/>
              <p:nvPr/>
            </p:nvCxnSpPr>
            <p:spPr>
              <a:xfrm flipH="1" flipV="1">
                <a:off x="3097691" y="3942578"/>
                <a:ext cx="0" cy="360000"/>
              </a:xfrm>
              <a:prstGeom prst="straightConnector1">
                <a:avLst/>
              </a:prstGeom>
              <a:noFill/>
              <a:ln w="19050" cap="flat" cmpd="sng">
                <a:solidFill>
                  <a:schemeClr val="tx1"/>
                </a:solidFill>
                <a:prstDash val="solid"/>
                <a:round/>
                <a:headEnd type="none" w="med" len="med"/>
                <a:tailEnd type="diamond" w="med" len="med"/>
              </a:ln>
            </p:spPr>
          </p:cxnSp>
          <p:cxnSp>
            <p:nvCxnSpPr>
              <p:cNvPr id="6" name="Google Shape;324;p12">
                <a:extLst>
                  <a:ext uri="{FF2B5EF4-FFF2-40B4-BE49-F238E27FC236}">
                    <a16:creationId xmlns:a16="http://schemas.microsoft.com/office/drawing/2014/main" id="{80957CD2-0589-4342-AAFE-72F13C98FC44}"/>
                  </a:ext>
                </a:extLst>
              </p:cNvPr>
              <p:cNvCxnSpPr/>
              <p:nvPr/>
            </p:nvCxnSpPr>
            <p:spPr>
              <a:xfrm flipH="1" flipV="1">
                <a:off x="5751417" y="3942578"/>
                <a:ext cx="0" cy="360000"/>
              </a:xfrm>
              <a:prstGeom prst="straightConnector1">
                <a:avLst/>
              </a:prstGeom>
              <a:noFill/>
              <a:ln w="19050" cap="flat" cmpd="sng">
                <a:solidFill>
                  <a:schemeClr val="tx1"/>
                </a:solidFill>
                <a:prstDash val="solid"/>
                <a:round/>
                <a:headEnd type="none" w="med" len="med"/>
                <a:tailEnd type="diamond" w="med" len="med"/>
              </a:ln>
            </p:spPr>
          </p:cxnSp>
          <p:cxnSp>
            <p:nvCxnSpPr>
              <p:cNvPr id="7" name="Google Shape;324;p12">
                <a:extLst>
                  <a:ext uri="{FF2B5EF4-FFF2-40B4-BE49-F238E27FC236}">
                    <a16:creationId xmlns:a16="http://schemas.microsoft.com/office/drawing/2014/main" id="{47BA6C2D-F572-F949-AB69-EB1F7F015862}"/>
                  </a:ext>
                </a:extLst>
              </p:cNvPr>
              <p:cNvCxnSpPr/>
              <p:nvPr/>
            </p:nvCxnSpPr>
            <p:spPr>
              <a:xfrm flipH="1" flipV="1">
                <a:off x="8426329" y="3942578"/>
                <a:ext cx="0" cy="360000"/>
              </a:xfrm>
              <a:prstGeom prst="straightConnector1">
                <a:avLst/>
              </a:prstGeom>
              <a:noFill/>
              <a:ln w="19050" cap="flat" cmpd="sng">
                <a:solidFill>
                  <a:schemeClr val="tx1"/>
                </a:solidFill>
                <a:prstDash val="solid"/>
                <a:round/>
                <a:headEnd type="none" w="med" len="med"/>
                <a:tailEnd type="diamond" w="med" len="med"/>
              </a:ln>
            </p:spPr>
          </p:cxnSp>
          <p:grpSp>
            <p:nvGrpSpPr>
              <p:cNvPr id="8" name="Group 7">
                <a:extLst>
                  <a:ext uri="{FF2B5EF4-FFF2-40B4-BE49-F238E27FC236}">
                    <a16:creationId xmlns:a16="http://schemas.microsoft.com/office/drawing/2014/main" id="{ED7E60CB-8FCC-014B-974C-125991B6958F}"/>
                  </a:ext>
                </a:extLst>
              </p:cNvPr>
              <p:cNvGrpSpPr/>
              <p:nvPr/>
            </p:nvGrpSpPr>
            <p:grpSpPr>
              <a:xfrm>
                <a:off x="2396350" y="4302578"/>
                <a:ext cx="6710134" cy="1391534"/>
                <a:chOff x="3924703" y="6089087"/>
                <a:chExt cx="16528245" cy="3427593"/>
              </a:xfrm>
            </p:grpSpPr>
            <p:sp>
              <p:nvSpPr>
                <p:cNvPr id="14" name="Freeform 4">
                  <a:extLst>
                    <a:ext uri="{FF2B5EF4-FFF2-40B4-BE49-F238E27FC236}">
                      <a16:creationId xmlns:a16="http://schemas.microsoft.com/office/drawing/2014/main" id="{D0B9B32C-0257-EF41-B6C1-BB9BB14A0DB3}"/>
                    </a:ext>
                  </a:extLst>
                </p:cNvPr>
                <p:cNvSpPr>
                  <a:spLocks noChangeArrowheads="1"/>
                </p:cNvSpPr>
                <p:nvPr/>
              </p:nvSpPr>
              <p:spPr bwMode="auto">
                <a:xfrm>
                  <a:off x="3924703" y="6089087"/>
                  <a:ext cx="16528245" cy="3427593"/>
                </a:xfrm>
                <a:custGeom>
                  <a:avLst/>
                  <a:gdLst>
                    <a:gd name="T0" fmla="*/ 2752 w 13271"/>
                    <a:gd name="T1" fmla="*/ 1376 h 2752"/>
                    <a:gd name="T2" fmla="*/ 2349 w 13271"/>
                    <a:gd name="T3" fmla="*/ 403 h 2752"/>
                    <a:gd name="T4" fmla="*/ 1376 w 13271"/>
                    <a:gd name="T5" fmla="*/ 0 h 2752"/>
                    <a:gd name="T6" fmla="*/ 403 w 13271"/>
                    <a:gd name="T7" fmla="*/ 403 h 2752"/>
                    <a:gd name="T8" fmla="*/ 2 w 13271"/>
                    <a:gd name="T9" fmla="*/ 1314 h 2752"/>
                    <a:gd name="T10" fmla="*/ 62 w 13271"/>
                    <a:gd name="T11" fmla="*/ 1376 h 2752"/>
                    <a:gd name="T12" fmla="*/ 126 w 13271"/>
                    <a:gd name="T13" fmla="*/ 1314 h 2752"/>
                    <a:gd name="T14" fmla="*/ 491 w 13271"/>
                    <a:gd name="T15" fmla="*/ 491 h 2752"/>
                    <a:gd name="T16" fmla="*/ 1376 w 13271"/>
                    <a:gd name="T17" fmla="*/ 124 h 2752"/>
                    <a:gd name="T18" fmla="*/ 2262 w 13271"/>
                    <a:gd name="T19" fmla="*/ 491 h 2752"/>
                    <a:gd name="T20" fmla="*/ 2630 w 13271"/>
                    <a:gd name="T21" fmla="*/ 1376 h 2752"/>
                    <a:gd name="T22" fmla="*/ 3033 w 13271"/>
                    <a:gd name="T23" fmla="*/ 2348 h 2752"/>
                    <a:gd name="T24" fmla="*/ 4006 w 13271"/>
                    <a:gd name="T25" fmla="*/ 2751 h 2752"/>
                    <a:gd name="T26" fmla="*/ 4979 w 13271"/>
                    <a:gd name="T27" fmla="*/ 2348 h 2752"/>
                    <a:gd name="T28" fmla="*/ 5382 w 13271"/>
                    <a:gd name="T29" fmla="*/ 1376 h 2752"/>
                    <a:gd name="T30" fmla="*/ 5384 w 13271"/>
                    <a:gd name="T31" fmla="*/ 1376 h 2752"/>
                    <a:gd name="T32" fmla="*/ 5751 w 13271"/>
                    <a:gd name="T33" fmla="*/ 491 h 2752"/>
                    <a:gd name="T34" fmla="*/ 6636 w 13271"/>
                    <a:gd name="T35" fmla="*/ 124 h 2752"/>
                    <a:gd name="T36" fmla="*/ 7520 w 13271"/>
                    <a:gd name="T37" fmla="*/ 491 h 2752"/>
                    <a:gd name="T38" fmla="*/ 7888 w 13271"/>
                    <a:gd name="T39" fmla="*/ 1376 h 2752"/>
                    <a:gd name="T40" fmla="*/ 8292 w 13271"/>
                    <a:gd name="T41" fmla="*/ 2348 h 2752"/>
                    <a:gd name="T42" fmla="*/ 9264 w 13271"/>
                    <a:gd name="T43" fmla="*/ 2751 h 2752"/>
                    <a:gd name="T44" fmla="*/ 10238 w 13271"/>
                    <a:gd name="T45" fmla="*/ 2348 h 2752"/>
                    <a:gd name="T46" fmla="*/ 10641 w 13271"/>
                    <a:gd name="T47" fmla="*/ 1376 h 2752"/>
                    <a:gd name="T48" fmla="*/ 10643 w 13271"/>
                    <a:gd name="T49" fmla="*/ 1376 h 2752"/>
                    <a:gd name="T50" fmla="*/ 11009 w 13271"/>
                    <a:gd name="T51" fmla="*/ 491 h 2752"/>
                    <a:gd name="T52" fmla="*/ 11894 w 13271"/>
                    <a:gd name="T53" fmla="*/ 124 h 2752"/>
                    <a:gd name="T54" fmla="*/ 12779 w 13271"/>
                    <a:gd name="T55" fmla="*/ 491 h 2752"/>
                    <a:gd name="T56" fmla="*/ 13144 w 13271"/>
                    <a:gd name="T57" fmla="*/ 1314 h 2752"/>
                    <a:gd name="T58" fmla="*/ 13208 w 13271"/>
                    <a:gd name="T59" fmla="*/ 1376 h 2752"/>
                    <a:gd name="T60" fmla="*/ 13269 w 13271"/>
                    <a:gd name="T61" fmla="*/ 1314 h 2752"/>
                    <a:gd name="T62" fmla="*/ 12867 w 13271"/>
                    <a:gd name="T63" fmla="*/ 403 h 2752"/>
                    <a:gd name="T64" fmla="*/ 11894 w 13271"/>
                    <a:gd name="T65" fmla="*/ 0 h 2752"/>
                    <a:gd name="T66" fmla="*/ 10921 w 13271"/>
                    <a:gd name="T67" fmla="*/ 403 h 2752"/>
                    <a:gd name="T68" fmla="*/ 10516 w 13271"/>
                    <a:gd name="T69" fmla="*/ 1376 h 2752"/>
                    <a:gd name="T70" fmla="*/ 10149 w 13271"/>
                    <a:gd name="T71" fmla="*/ 2260 h 2752"/>
                    <a:gd name="T72" fmla="*/ 9264 w 13271"/>
                    <a:gd name="T73" fmla="*/ 2627 h 2752"/>
                    <a:gd name="T74" fmla="*/ 8379 w 13271"/>
                    <a:gd name="T75" fmla="*/ 2260 h 2752"/>
                    <a:gd name="T76" fmla="*/ 8013 w 13271"/>
                    <a:gd name="T77" fmla="*/ 1376 h 2752"/>
                    <a:gd name="T78" fmla="*/ 8011 w 13271"/>
                    <a:gd name="T79" fmla="*/ 1376 h 2752"/>
                    <a:gd name="T80" fmla="*/ 7608 w 13271"/>
                    <a:gd name="T81" fmla="*/ 403 h 2752"/>
                    <a:gd name="T82" fmla="*/ 6636 w 13271"/>
                    <a:gd name="T83" fmla="*/ 0 h 2752"/>
                    <a:gd name="T84" fmla="*/ 5663 w 13271"/>
                    <a:gd name="T85" fmla="*/ 403 h 2752"/>
                    <a:gd name="T86" fmla="*/ 5258 w 13271"/>
                    <a:gd name="T87" fmla="*/ 1376 h 2752"/>
                    <a:gd name="T88" fmla="*/ 4891 w 13271"/>
                    <a:gd name="T89" fmla="*/ 2260 h 2752"/>
                    <a:gd name="T90" fmla="*/ 4006 w 13271"/>
                    <a:gd name="T91" fmla="*/ 2627 h 2752"/>
                    <a:gd name="T92" fmla="*/ 3121 w 13271"/>
                    <a:gd name="T93" fmla="*/ 2260 h 2752"/>
                    <a:gd name="T94" fmla="*/ 2755 w 13271"/>
                    <a:gd name="T95" fmla="*/ 1376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271" h="2752">
                      <a:moveTo>
                        <a:pt x="2752" y="1376"/>
                      </a:moveTo>
                      <a:lnTo>
                        <a:pt x="2752" y="1376"/>
                      </a:lnTo>
                      <a:cubicBezTo>
                        <a:pt x="2752" y="1011"/>
                        <a:pt x="2607" y="661"/>
                        <a:pt x="2349" y="403"/>
                      </a:cubicBezTo>
                      <a:lnTo>
                        <a:pt x="2349" y="403"/>
                      </a:lnTo>
                      <a:cubicBezTo>
                        <a:pt x="2091" y="145"/>
                        <a:pt x="1741" y="0"/>
                        <a:pt x="1376" y="0"/>
                      </a:cubicBezTo>
                      <a:lnTo>
                        <a:pt x="1376" y="0"/>
                      </a:lnTo>
                      <a:cubicBezTo>
                        <a:pt x="1012" y="0"/>
                        <a:pt x="661" y="145"/>
                        <a:pt x="403" y="403"/>
                      </a:cubicBezTo>
                      <a:lnTo>
                        <a:pt x="403" y="403"/>
                      </a:lnTo>
                      <a:cubicBezTo>
                        <a:pt x="160" y="646"/>
                        <a:pt x="17" y="972"/>
                        <a:pt x="2" y="1314"/>
                      </a:cubicBezTo>
                      <a:lnTo>
                        <a:pt x="2" y="1314"/>
                      </a:lnTo>
                      <a:cubicBezTo>
                        <a:pt x="0" y="1348"/>
                        <a:pt x="28" y="1376"/>
                        <a:pt x="62" y="1376"/>
                      </a:cubicBezTo>
                      <a:lnTo>
                        <a:pt x="62" y="1376"/>
                      </a:lnTo>
                      <a:cubicBezTo>
                        <a:pt x="97" y="1376"/>
                        <a:pt x="124" y="1348"/>
                        <a:pt x="126" y="1314"/>
                      </a:cubicBezTo>
                      <a:lnTo>
                        <a:pt x="126" y="1314"/>
                      </a:lnTo>
                      <a:cubicBezTo>
                        <a:pt x="141" y="1005"/>
                        <a:pt x="271" y="711"/>
                        <a:pt x="491" y="491"/>
                      </a:cubicBezTo>
                      <a:lnTo>
                        <a:pt x="491" y="491"/>
                      </a:lnTo>
                      <a:cubicBezTo>
                        <a:pt x="726" y="256"/>
                        <a:pt x="1045" y="124"/>
                        <a:pt x="1376" y="124"/>
                      </a:cubicBezTo>
                      <a:lnTo>
                        <a:pt x="1376" y="124"/>
                      </a:lnTo>
                      <a:cubicBezTo>
                        <a:pt x="1708" y="124"/>
                        <a:pt x="2027" y="256"/>
                        <a:pt x="2262" y="491"/>
                      </a:cubicBezTo>
                      <a:lnTo>
                        <a:pt x="2262" y="491"/>
                      </a:lnTo>
                      <a:cubicBezTo>
                        <a:pt x="2496" y="726"/>
                        <a:pt x="2628" y="1044"/>
                        <a:pt x="2628" y="1376"/>
                      </a:cubicBezTo>
                      <a:lnTo>
                        <a:pt x="2630" y="1376"/>
                      </a:lnTo>
                      <a:lnTo>
                        <a:pt x="2630" y="1376"/>
                      </a:lnTo>
                      <a:cubicBezTo>
                        <a:pt x="2630" y="1740"/>
                        <a:pt x="2775" y="2090"/>
                        <a:pt x="3033" y="2348"/>
                      </a:cubicBezTo>
                      <a:lnTo>
                        <a:pt x="3033" y="2348"/>
                      </a:lnTo>
                      <a:cubicBezTo>
                        <a:pt x="3291" y="2606"/>
                        <a:pt x="3642" y="2751"/>
                        <a:pt x="4006" y="2751"/>
                      </a:cubicBezTo>
                      <a:lnTo>
                        <a:pt x="4006" y="2751"/>
                      </a:lnTo>
                      <a:cubicBezTo>
                        <a:pt x="4371" y="2751"/>
                        <a:pt x="4721" y="2606"/>
                        <a:pt x="4979" y="2348"/>
                      </a:cubicBezTo>
                      <a:lnTo>
                        <a:pt x="4979" y="2348"/>
                      </a:lnTo>
                      <a:cubicBezTo>
                        <a:pt x="5237" y="2090"/>
                        <a:pt x="5382" y="1740"/>
                        <a:pt x="5382" y="1376"/>
                      </a:cubicBezTo>
                      <a:lnTo>
                        <a:pt x="5384" y="1376"/>
                      </a:lnTo>
                      <a:lnTo>
                        <a:pt x="5384" y="1376"/>
                      </a:lnTo>
                      <a:cubicBezTo>
                        <a:pt x="5384" y="1044"/>
                        <a:pt x="5516" y="726"/>
                        <a:pt x="5751" y="491"/>
                      </a:cubicBezTo>
                      <a:lnTo>
                        <a:pt x="5751" y="491"/>
                      </a:lnTo>
                      <a:cubicBezTo>
                        <a:pt x="5986" y="256"/>
                        <a:pt x="6304" y="124"/>
                        <a:pt x="6636" y="124"/>
                      </a:cubicBezTo>
                      <a:lnTo>
                        <a:pt x="6636" y="124"/>
                      </a:lnTo>
                      <a:cubicBezTo>
                        <a:pt x="6967" y="124"/>
                        <a:pt x="7285" y="256"/>
                        <a:pt x="7520" y="491"/>
                      </a:cubicBezTo>
                      <a:lnTo>
                        <a:pt x="7520" y="491"/>
                      </a:lnTo>
                      <a:cubicBezTo>
                        <a:pt x="7754" y="726"/>
                        <a:pt x="7886" y="1044"/>
                        <a:pt x="7886" y="1376"/>
                      </a:cubicBezTo>
                      <a:lnTo>
                        <a:pt x="7888" y="1376"/>
                      </a:lnTo>
                      <a:lnTo>
                        <a:pt x="7888" y="1376"/>
                      </a:lnTo>
                      <a:cubicBezTo>
                        <a:pt x="7888" y="1740"/>
                        <a:pt x="8033" y="2090"/>
                        <a:pt x="8292" y="2348"/>
                      </a:cubicBezTo>
                      <a:lnTo>
                        <a:pt x="8292" y="2348"/>
                      </a:lnTo>
                      <a:cubicBezTo>
                        <a:pt x="8550" y="2606"/>
                        <a:pt x="8900" y="2751"/>
                        <a:pt x="9264" y="2751"/>
                      </a:cubicBezTo>
                      <a:lnTo>
                        <a:pt x="9264" y="2751"/>
                      </a:lnTo>
                      <a:cubicBezTo>
                        <a:pt x="9630" y="2751"/>
                        <a:pt x="9980" y="2606"/>
                        <a:pt x="10238" y="2348"/>
                      </a:cubicBezTo>
                      <a:lnTo>
                        <a:pt x="10238" y="2348"/>
                      </a:lnTo>
                      <a:cubicBezTo>
                        <a:pt x="10496" y="2090"/>
                        <a:pt x="10641" y="1740"/>
                        <a:pt x="10641" y="1376"/>
                      </a:cubicBezTo>
                      <a:lnTo>
                        <a:pt x="10643" y="1376"/>
                      </a:lnTo>
                      <a:lnTo>
                        <a:pt x="10643" y="1376"/>
                      </a:lnTo>
                      <a:cubicBezTo>
                        <a:pt x="10643" y="1044"/>
                        <a:pt x="10774" y="726"/>
                        <a:pt x="11009" y="491"/>
                      </a:cubicBezTo>
                      <a:lnTo>
                        <a:pt x="11009" y="491"/>
                      </a:lnTo>
                      <a:cubicBezTo>
                        <a:pt x="11244" y="256"/>
                        <a:pt x="11562" y="124"/>
                        <a:pt x="11894" y="124"/>
                      </a:cubicBezTo>
                      <a:lnTo>
                        <a:pt x="11894" y="124"/>
                      </a:lnTo>
                      <a:cubicBezTo>
                        <a:pt x="12226" y="124"/>
                        <a:pt x="12545" y="256"/>
                        <a:pt x="12779" y="491"/>
                      </a:cubicBezTo>
                      <a:lnTo>
                        <a:pt x="12779" y="491"/>
                      </a:lnTo>
                      <a:cubicBezTo>
                        <a:pt x="12999" y="711"/>
                        <a:pt x="13129" y="1005"/>
                        <a:pt x="13144" y="1314"/>
                      </a:cubicBezTo>
                      <a:lnTo>
                        <a:pt x="13144" y="1314"/>
                      </a:lnTo>
                      <a:cubicBezTo>
                        <a:pt x="13146" y="1348"/>
                        <a:pt x="13174" y="1376"/>
                        <a:pt x="13208" y="1376"/>
                      </a:cubicBezTo>
                      <a:lnTo>
                        <a:pt x="13208" y="1376"/>
                      </a:lnTo>
                      <a:cubicBezTo>
                        <a:pt x="13243" y="1376"/>
                        <a:pt x="13270" y="1348"/>
                        <a:pt x="13269" y="1314"/>
                      </a:cubicBezTo>
                      <a:lnTo>
                        <a:pt x="13269" y="1314"/>
                      </a:lnTo>
                      <a:cubicBezTo>
                        <a:pt x="13254" y="972"/>
                        <a:pt x="13111" y="646"/>
                        <a:pt x="12867" y="403"/>
                      </a:cubicBezTo>
                      <a:lnTo>
                        <a:pt x="12867" y="403"/>
                      </a:lnTo>
                      <a:cubicBezTo>
                        <a:pt x="12609" y="145"/>
                        <a:pt x="12259" y="0"/>
                        <a:pt x="11894" y="0"/>
                      </a:cubicBezTo>
                      <a:lnTo>
                        <a:pt x="11894" y="0"/>
                      </a:lnTo>
                      <a:cubicBezTo>
                        <a:pt x="11530" y="0"/>
                        <a:pt x="11179" y="145"/>
                        <a:pt x="10921" y="403"/>
                      </a:cubicBezTo>
                      <a:lnTo>
                        <a:pt x="10921" y="403"/>
                      </a:lnTo>
                      <a:cubicBezTo>
                        <a:pt x="10663" y="661"/>
                        <a:pt x="10518" y="1011"/>
                        <a:pt x="10518" y="1376"/>
                      </a:cubicBezTo>
                      <a:lnTo>
                        <a:pt x="10516" y="1376"/>
                      </a:lnTo>
                      <a:lnTo>
                        <a:pt x="10516" y="1376"/>
                      </a:lnTo>
                      <a:cubicBezTo>
                        <a:pt x="10516" y="1707"/>
                        <a:pt x="10384" y="2025"/>
                        <a:pt x="10149" y="2260"/>
                      </a:cubicBezTo>
                      <a:lnTo>
                        <a:pt x="10149" y="2260"/>
                      </a:lnTo>
                      <a:cubicBezTo>
                        <a:pt x="9915" y="2495"/>
                        <a:pt x="9597" y="2627"/>
                        <a:pt x="9264" y="2627"/>
                      </a:cubicBezTo>
                      <a:lnTo>
                        <a:pt x="9264" y="2627"/>
                      </a:lnTo>
                      <a:cubicBezTo>
                        <a:pt x="8932" y="2627"/>
                        <a:pt x="8614" y="2495"/>
                        <a:pt x="8379" y="2260"/>
                      </a:cubicBezTo>
                      <a:lnTo>
                        <a:pt x="8379" y="2260"/>
                      </a:lnTo>
                      <a:cubicBezTo>
                        <a:pt x="8145" y="2025"/>
                        <a:pt x="8013" y="1707"/>
                        <a:pt x="8013" y="1376"/>
                      </a:cubicBezTo>
                      <a:lnTo>
                        <a:pt x="8011" y="1376"/>
                      </a:lnTo>
                      <a:lnTo>
                        <a:pt x="8011" y="1376"/>
                      </a:lnTo>
                      <a:cubicBezTo>
                        <a:pt x="8011" y="1011"/>
                        <a:pt x="7866" y="661"/>
                        <a:pt x="7608" y="403"/>
                      </a:cubicBezTo>
                      <a:lnTo>
                        <a:pt x="7608" y="403"/>
                      </a:lnTo>
                      <a:cubicBezTo>
                        <a:pt x="7350" y="145"/>
                        <a:pt x="7000" y="0"/>
                        <a:pt x="6636" y="0"/>
                      </a:cubicBezTo>
                      <a:lnTo>
                        <a:pt x="6636" y="0"/>
                      </a:lnTo>
                      <a:cubicBezTo>
                        <a:pt x="6271" y="0"/>
                        <a:pt x="5921" y="145"/>
                        <a:pt x="5663" y="403"/>
                      </a:cubicBezTo>
                      <a:lnTo>
                        <a:pt x="5663" y="403"/>
                      </a:lnTo>
                      <a:cubicBezTo>
                        <a:pt x="5405" y="661"/>
                        <a:pt x="5260" y="1011"/>
                        <a:pt x="5260" y="1376"/>
                      </a:cubicBezTo>
                      <a:lnTo>
                        <a:pt x="5258" y="1376"/>
                      </a:lnTo>
                      <a:lnTo>
                        <a:pt x="5258" y="1376"/>
                      </a:lnTo>
                      <a:cubicBezTo>
                        <a:pt x="5258" y="1707"/>
                        <a:pt x="5126" y="2025"/>
                        <a:pt x="4891" y="2260"/>
                      </a:cubicBezTo>
                      <a:lnTo>
                        <a:pt x="4891" y="2260"/>
                      </a:lnTo>
                      <a:cubicBezTo>
                        <a:pt x="4657" y="2495"/>
                        <a:pt x="4338" y="2627"/>
                        <a:pt x="4006" y="2627"/>
                      </a:cubicBezTo>
                      <a:lnTo>
                        <a:pt x="4006" y="2627"/>
                      </a:lnTo>
                      <a:cubicBezTo>
                        <a:pt x="3674" y="2627"/>
                        <a:pt x="3356" y="2495"/>
                        <a:pt x="3121" y="2260"/>
                      </a:cubicBezTo>
                      <a:lnTo>
                        <a:pt x="3121" y="2260"/>
                      </a:lnTo>
                      <a:cubicBezTo>
                        <a:pt x="2886" y="2025"/>
                        <a:pt x="2755" y="1707"/>
                        <a:pt x="2755" y="1376"/>
                      </a:cubicBezTo>
                      <a:lnTo>
                        <a:pt x="2752" y="1376"/>
                      </a:lnTo>
                    </a:path>
                  </a:pathLst>
                </a:custGeom>
                <a:solidFill>
                  <a:srgbClr val="FF862A"/>
                </a:solidFill>
                <a:ln>
                  <a:noFill/>
                </a:ln>
                <a:effectLst>
                  <a:outerShdw blurRad="50800" dist="38100" dir="2700000" algn="tl" rotWithShape="0">
                    <a:prstClr val="black">
                      <a:alpha val="40000"/>
                    </a:prstClr>
                  </a:outerShdw>
                </a:effectLst>
              </p:spPr>
              <p:txBody>
                <a:bodyPr wrap="none" anchor="ctr"/>
                <a:lstStyle/>
                <a:p>
                  <a:endParaRPr lang="en-US" sz="6532"/>
                </a:p>
              </p:txBody>
            </p:sp>
            <p:sp>
              <p:nvSpPr>
                <p:cNvPr id="15" name="Freeform 6">
                  <a:extLst>
                    <a:ext uri="{FF2B5EF4-FFF2-40B4-BE49-F238E27FC236}">
                      <a16:creationId xmlns:a16="http://schemas.microsoft.com/office/drawing/2014/main" id="{BE5A18E0-DBD9-0340-A282-54115A64086A}"/>
                    </a:ext>
                  </a:extLst>
                </p:cNvPr>
                <p:cNvSpPr>
                  <a:spLocks noChangeArrowheads="1"/>
                </p:cNvSpPr>
                <p:nvPr/>
              </p:nvSpPr>
              <p:spPr bwMode="auto">
                <a:xfrm>
                  <a:off x="4380617" y="6534011"/>
                  <a:ext cx="2543227" cy="2537736"/>
                </a:xfrm>
                <a:custGeom>
                  <a:avLst/>
                  <a:gdLst>
                    <a:gd name="T0" fmla="*/ 1020 w 2040"/>
                    <a:gd name="T1" fmla="*/ 0 h 2039"/>
                    <a:gd name="T2" fmla="*/ 1020 w 2040"/>
                    <a:gd name="T3" fmla="*/ 0 h 2039"/>
                    <a:gd name="T4" fmla="*/ 2039 w 2040"/>
                    <a:gd name="T5" fmla="*/ 1019 h 2039"/>
                    <a:gd name="T6" fmla="*/ 2039 w 2040"/>
                    <a:gd name="T7" fmla="*/ 1019 h 2039"/>
                    <a:gd name="T8" fmla="*/ 1020 w 2040"/>
                    <a:gd name="T9" fmla="*/ 2038 h 2039"/>
                    <a:gd name="T10" fmla="*/ 1020 w 2040"/>
                    <a:gd name="T11" fmla="*/ 2038 h 2039"/>
                    <a:gd name="T12" fmla="*/ 0 w 2040"/>
                    <a:gd name="T13" fmla="*/ 1019 h 2039"/>
                    <a:gd name="T14" fmla="*/ 0 w 2040"/>
                    <a:gd name="T15" fmla="*/ 1019 h 2039"/>
                    <a:gd name="T16" fmla="*/ 1020 w 2040"/>
                    <a:gd name="T17" fmla="*/ 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0" h="2039">
                      <a:moveTo>
                        <a:pt x="1020" y="0"/>
                      </a:moveTo>
                      <a:lnTo>
                        <a:pt x="1020" y="0"/>
                      </a:lnTo>
                      <a:cubicBezTo>
                        <a:pt x="1582" y="0"/>
                        <a:pt x="2039" y="456"/>
                        <a:pt x="2039" y="1019"/>
                      </a:cubicBezTo>
                      <a:lnTo>
                        <a:pt x="2039" y="1019"/>
                      </a:lnTo>
                      <a:cubicBezTo>
                        <a:pt x="2039" y="1581"/>
                        <a:pt x="1582" y="2038"/>
                        <a:pt x="1020" y="2038"/>
                      </a:cubicBezTo>
                      <a:lnTo>
                        <a:pt x="1020" y="2038"/>
                      </a:lnTo>
                      <a:cubicBezTo>
                        <a:pt x="457" y="2038"/>
                        <a:pt x="0" y="1581"/>
                        <a:pt x="0" y="1019"/>
                      </a:cubicBezTo>
                      <a:lnTo>
                        <a:pt x="0" y="1019"/>
                      </a:lnTo>
                      <a:cubicBezTo>
                        <a:pt x="0" y="456"/>
                        <a:pt x="457" y="0"/>
                        <a:pt x="1020" y="0"/>
                      </a:cubicBezTo>
                    </a:path>
                  </a:pathLst>
                </a:custGeom>
                <a:solidFill>
                  <a:schemeClr val="bg1">
                    <a:lumMod val="95000"/>
                  </a:schemeClr>
                </a:solidFill>
                <a:ln w="9525" cap="flat">
                  <a:noFill/>
                  <a:bevel/>
                  <a:headEnd/>
                  <a:tailEnd/>
                </a:ln>
                <a:effectLst>
                  <a:outerShdw dist="38100" dir="14400000" rotWithShape="0">
                    <a:schemeClr val="tx1">
                      <a:lumMod val="50000"/>
                      <a:lumOff val="50000"/>
                    </a:schemeClr>
                  </a:outerShdw>
                </a:effectLst>
              </p:spPr>
              <p:txBody>
                <a:bodyPr wrap="none" anchor="ctr"/>
                <a:lstStyle/>
                <a:p>
                  <a:pPr algn="ctr"/>
                  <a:endParaRPr lang="en-US" sz="2400" dirty="0"/>
                </a:p>
              </p:txBody>
            </p:sp>
            <p:sp>
              <p:nvSpPr>
                <p:cNvPr id="16" name="Freeform 7">
                  <a:extLst>
                    <a:ext uri="{FF2B5EF4-FFF2-40B4-BE49-F238E27FC236}">
                      <a16:creationId xmlns:a16="http://schemas.microsoft.com/office/drawing/2014/main" id="{2213E59C-83BC-0249-AF2E-57A99643FAFD}"/>
                    </a:ext>
                  </a:extLst>
                </p:cNvPr>
                <p:cNvSpPr>
                  <a:spLocks noChangeArrowheads="1"/>
                </p:cNvSpPr>
                <p:nvPr/>
              </p:nvSpPr>
              <p:spPr bwMode="auto">
                <a:xfrm>
                  <a:off x="7643422" y="6534012"/>
                  <a:ext cx="2543227" cy="2537737"/>
                </a:xfrm>
                <a:custGeom>
                  <a:avLst/>
                  <a:gdLst>
                    <a:gd name="T0" fmla="*/ 1019 w 2040"/>
                    <a:gd name="T1" fmla="*/ 0 h 2039"/>
                    <a:gd name="T2" fmla="*/ 1019 w 2040"/>
                    <a:gd name="T3" fmla="*/ 0 h 2039"/>
                    <a:gd name="T4" fmla="*/ 2039 w 2040"/>
                    <a:gd name="T5" fmla="*/ 1019 h 2039"/>
                    <a:gd name="T6" fmla="*/ 2039 w 2040"/>
                    <a:gd name="T7" fmla="*/ 1019 h 2039"/>
                    <a:gd name="T8" fmla="*/ 1019 w 2040"/>
                    <a:gd name="T9" fmla="*/ 2038 h 2039"/>
                    <a:gd name="T10" fmla="*/ 1019 w 2040"/>
                    <a:gd name="T11" fmla="*/ 2038 h 2039"/>
                    <a:gd name="T12" fmla="*/ 0 w 2040"/>
                    <a:gd name="T13" fmla="*/ 1019 h 2039"/>
                    <a:gd name="T14" fmla="*/ 0 w 2040"/>
                    <a:gd name="T15" fmla="*/ 1019 h 2039"/>
                    <a:gd name="T16" fmla="*/ 1019 w 2040"/>
                    <a:gd name="T17" fmla="*/ 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0" h="2039">
                      <a:moveTo>
                        <a:pt x="1019" y="0"/>
                      </a:moveTo>
                      <a:lnTo>
                        <a:pt x="1019" y="0"/>
                      </a:lnTo>
                      <a:cubicBezTo>
                        <a:pt x="1582" y="0"/>
                        <a:pt x="2039" y="456"/>
                        <a:pt x="2039" y="1019"/>
                      </a:cubicBezTo>
                      <a:lnTo>
                        <a:pt x="2039" y="1019"/>
                      </a:lnTo>
                      <a:cubicBezTo>
                        <a:pt x="2039" y="1581"/>
                        <a:pt x="1582" y="2038"/>
                        <a:pt x="1019" y="2038"/>
                      </a:cubicBezTo>
                      <a:lnTo>
                        <a:pt x="1019" y="2038"/>
                      </a:lnTo>
                      <a:cubicBezTo>
                        <a:pt x="456" y="2038"/>
                        <a:pt x="0" y="1581"/>
                        <a:pt x="0" y="1019"/>
                      </a:cubicBezTo>
                      <a:lnTo>
                        <a:pt x="0" y="1019"/>
                      </a:lnTo>
                      <a:cubicBezTo>
                        <a:pt x="0" y="456"/>
                        <a:pt x="456" y="0"/>
                        <a:pt x="1019" y="0"/>
                      </a:cubicBezTo>
                    </a:path>
                  </a:pathLst>
                </a:custGeom>
                <a:solidFill>
                  <a:schemeClr val="bg1">
                    <a:lumMod val="95000"/>
                  </a:schemeClr>
                </a:solidFill>
                <a:ln w="9525" cap="flat">
                  <a:noFill/>
                  <a:bevel/>
                  <a:headEnd/>
                  <a:tailEnd/>
                </a:ln>
                <a:effectLst>
                  <a:outerShdw dist="35921" dir="2700000" algn="ctr" rotWithShape="0">
                    <a:schemeClr val="tx1">
                      <a:lumMod val="50000"/>
                      <a:lumOff val="50000"/>
                    </a:schemeClr>
                  </a:outerShdw>
                </a:effectLst>
              </p:spPr>
              <p:txBody>
                <a:bodyPr wrap="none" anchor="ctr"/>
                <a:lstStyle/>
                <a:p>
                  <a:endParaRPr lang="en-US" sz="6532"/>
                </a:p>
              </p:txBody>
            </p:sp>
            <p:sp>
              <p:nvSpPr>
                <p:cNvPr id="17" name="Freeform 8">
                  <a:extLst>
                    <a:ext uri="{FF2B5EF4-FFF2-40B4-BE49-F238E27FC236}">
                      <a16:creationId xmlns:a16="http://schemas.microsoft.com/office/drawing/2014/main" id="{BD6A398E-5FAC-3742-AEBB-FCA0027DE4AE}"/>
                    </a:ext>
                  </a:extLst>
                </p:cNvPr>
                <p:cNvSpPr>
                  <a:spLocks noChangeArrowheads="1"/>
                </p:cNvSpPr>
                <p:nvPr/>
              </p:nvSpPr>
              <p:spPr bwMode="auto">
                <a:xfrm>
                  <a:off x="10933691" y="6534012"/>
                  <a:ext cx="2537737" cy="2537737"/>
                </a:xfrm>
                <a:custGeom>
                  <a:avLst/>
                  <a:gdLst>
                    <a:gd name="T0" fmla="*/ 1019 w 2039"/>
                    <a:gd name="T1" fmla="*/ 0 h 2039"/>
                    <a:gd name="T2" fmla="*/ 1019 w 2039"/>
                    <a:gd name="T3" fmla="*/ 0 h 2039"/>
                    <a:gd name="T4" fmla="*/ 2038 w 2039"/>
                    <a:gd name="T5" fmla="*/ 1019 h 2039"/>
                    <a:gd name="T6" fmla="*/ 2038 w 2039"/>
                    <a:gd name="T7" fmla="*/ 1019 h 2039"/>
                    <a:gd name="T8" fmla="*/ 1019 w 2039"/>
                    <a:gd name="T9" fmla="*/ 2038 h 2039"/>
                    <a:gd name="T10" fmla="*/ 1019 w 2039"/>
                    <a:gd name="T11" fmla="*/ 2038 h 2039"/>
                    <a:gd name="T12" fmla="*/ 0 w 2039"/>
                    <a:gd name="T13" fmla="*/ 1019 h 2039"/>
                    <a:gd name="T14" fmla="*/ 0 w 2039"/>
                    <a:gd name="T15" fmla="*/ 1019 h 2039"/>
                    <a:gd name="T16" fmla="*/ 1019 w 2039"/>
                    <a:gd name="T17" fmla="*/ 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9" h="2039">
                      <a:moveTo>
                        <a:pt x="1019" y="0"/>
                      </a:moveTo>
                      <a:lnTo>
                        <a:pt x="1019" y="0"/>
                      </a:lnTo>
                      <a:cubicBezTo>
                        <a:pt x="1581" y="0"/>
                        <a:pt x="2038" y="456"/>
                        <a:pt x="2038" y="1019"/>
                      </a:cubicBezTo>
                      <a:lnTo>
                        <a:pt x="2038" y="1019"/>
                      </a:lnTo>
                      <a:cubicBezTo>
                        <a:pt x="2038" y="1581"/>
                        <a:pt x="1581" y="2038"/>
                        <a:pt x="1019" y="2038"/>
                      </a:cubicBezTo>
                      <a:lnTo>
                        <a:pt x="1019" y="2038"/>
                      </a:lnTo>
                      <a:cubicBezTo>
                        <a:pt x="456" y="2038"/>
                        <a:pt x="0" y="1581"/>
                        <a:pt x="0" y="1019"/>
                      </a:cubicBezTo>
                      <a:lnTo>
                        <a:pt x="0" y="1019"/>
                      </a:lnTo>
                      <a:cubicBezTo>
                        <a:pt x="0" y="456"/>
                        <a:pt x="456" y="0"/>
                        <a:pt x="1019" y="0"/>
                      </a:cubicBezTo>
                    </a:path>
                  </a:pathLst>
                </a:custGeom>
                <a:solidFill>
                  <a:schemeClr val="bg1">
                    <a:lumMod val="95000"/>
                  </a:schemeClr>
                </a:solidFill>
                <a:ln>
                  <a:noFill/>
                </a:ln>
                <a:effectLst>
                  <a:outerShdw dist="38100" dir="14400000" rotWithShape="0">
                    <a:schemeClr val="tx1">
                      <a:lumMod val="50000"/>
                      <a:lumOff val="50000"/>
                    </a:schemeClr>
                  </a:outerShdw>
                </a:effectLst>
              </p:spPr>
              <p:txBody>
                <a:bodyPr wrap="none" anchor="ctr"/>
                <a:lstStyle/>
                <a:p>
                  <a:endParaRPr lang="en-US" sz="6532"/>
                </a:p>
              </p:txBody>
            </p:sp>
            <p:sp>
              <p:nvSpPr>
                <p:cNvPr id="18" name="Freeform 9">
                  <a:extLst>
                    <a:ext uri="{FF2B5EF4-FFF2-40B4-BE49-F238E27FC236}">
                      <a16:creationId xmlns:a16="http://schemas.microsoft.com/office/drawing/2014/main" id="{E3B7D717-0900-BE49-BED6-C954D862865E}"/>
                    </a:ext>
                  </a:extLst>
                </p:cNvPr>
                <p:cNvSpPr>
                  <a:spLocks noChangeArrowheads="1"/>
                </p:cNvSpPr>
                <p:nvPr/>
              </p:nvSpPr>
              <p:spPr bwMode="auto">
                <a:xfrm>
                  <a:off x="14180016" y="6534012"/>
                  <a:ext cx="2543227" cy="2537737"/>
                </a:xfrm>
                <a:custGeom>
                  <a:avLst/>
                  <a:gdLst>
                    <a:gd name="T0" fmla="*/ 1020 w 2040"/>
                    <a:gd name="T1" fmla="*/ 0 h 2039"/>
                    <a:gd name="T2" fmla="*/ 1020 w 2040"/>
                    <a:gd name="T3" fmla="*/ 0 h 2039"/>
                    <a:gd name="T4" fmla="*/ 2039 w 2040"/>
                    <a:gd name="T5" fmla="*/ 1019 h 2039"/>
                    <a:gd name="T6" fmla="*/ 2039 w 2040"/>
                    <a:gd name="T7" fmla="*/ 1019 h 2039"/>
                    <a:gd name="T8" fmla="*/ 1020 w 2040"/>
                    <a:gd name="T9" fmla="*/ 2038 h 2039"/>
                    <a:gd name="T10" fmla="*/ 1020 w 2040"/>
                    <a:gd name="T11" fmla="*/ 2038 h 2039"/>
                    <a:gd name="T12" fmla="*/ 0 w 2040"/>
                    <a:gd name="T13" fmla="*/ 1019 h 2039"/>
                    <a:gd name="T14" fmla="*/ 0 w 2040"/>
                    <a:gd name="T15" fmla="*/ 1019 h 2039"/>
                    <a:gd name="T16" fmla="*/ 1020 w 2040"/>
                    <a:gd name="T17" fmla="*/ 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0" h="2039">
                      <a:moveTo>
                        <a:pt x="1020" y="0"/>
                      </a:moveTo>
                      <a:lnTo>
                        <a:pt x="1020" y="0"/>
                      </a:lnTo>
                      <a:cubicBezTo>
                        <a:pt x="1582" y="0"/>
                        <a:pt x="2039" y="456"/>
                        <a:pt x="2039" y="1019"/>
                      </a:cubicBezTo>
                      <a:lnTo>
                        <a:pt x="2039" y="1019"/>
                      </a:lnTo>
                      <a:cubicBezTo>
                        <a:pt x="2039" y="1581"/>
                        <a:pt x="1582" y="2038"/>
                        <a:pt x="1020" y="2038"/>
                      </a:cubicBezTo>
                      <a:lnTo>
                        <a:pt x="1020" y="2038"/>
                      </a:lnTo>
                      <a:cubicBezTo>
                        <a:pt x="456" y="2038"/>
                        <a:pt x="0" y="1581"/>
                        <a:pt x="0" y="1019"/>
                      </a:cubicBezTo>
                      <a:lnTo>
                        <a:pt x="0" y="1019"/>
                      </a:lnTo>
                      <a:cubicBezTo>
                        <a:pt x="0" y="456"/>
                        <a:pt x="456" y="0"/>
                        <a:pt x="1020" y="0"/>
                      </a:cubicBezTo>
                    </a:path>
                  </a:pathLst>
                </a:custGeom>
                <a:solidFill>
                  <a:schemeClr val="bg1">
                    <a:lumMod val="95000"/>
                  </a:schemeClr>
                </a:solidFill>
                <a:ln w="9525" cap="flat">
                  <a:noFill/>
                  <a:bevel/>
                  <a:headEnd/>
                  <a:tailEnd/>
                </a:ln>
                <a:effectLst>
                  <a:outerShdw dist="35921" dir="2700000" algn="ctr" rotWithShape="0">
                    <a:srgbClr val="808080"/>
                  </a:outerShdw>
                </a:effectLst>
              </p:spPr>
              <p:txBody>
                <a:bodyPr wrap="none" anchor="ctr"/>
                <a:lstStyle/>
                <a:p>
                  <a:endParaRPr lang="en-US" sz="6532"/>
                </a:p>
              </p:txBody>
            </p:sp>
            <p:sp>
              <p:nvSpPr>
                <p:cNvPr id="19" name="Freeform 10">
                  <a:extLst>
                    <a:ext uri="{FF2B5EF4-FFF2-40B4-BE49-F238E27FC236}">
                      <a16:creationId xmlns:a16="http://schemas.microsoft.com/office/drawing/2014/main" id="{332FE702-5553-844E-BAA5-EFF94F85DB88}"/>
                    </a:ext>
                  </a:extLst>
                </p:cNvPr>
                <p:cNvSpPr>
                  <a:spLocks noChangeArrowheads="1"/>
                </p:cNvSpPr>
                <p:nvPr/>
              </p:nvSpPr>
              <p:spPr bwMode="auto">
                <a:xfrm>
                  <a:off x="17508737" y="6534012"/>
                  <a:ext cx="2537737" cy="2537737"/>
                </a:xfrm>
                <a:custGeom>
                  <a:avLst/>
                  <a:gdLst>
                    <a:gd name="T0" fmla="*/ 1019 w 2039"/>
                    <a:gd name="T1" fmla="*/ 0 h 2039"/>
                    <a:gd name="T2" fmla="*/ 1019 w 2039"/>
                    <a:gd name="T3" fmla="*/ 0 h 2039"/>
                    <a:gd name="T4" fmla="*/ 2038 w 2039"/>
                    <a:gd name="T5" fmla="*/ 1019 h 2039"/>
                    <a:gd name="T6" fmla="*/ 2038 w 2039"/>
                    <a:gd name="T7" fmla="*/ 1019 h 2039"/>
                    <a:gd name="T8" fmla="*/ 1019 w 2039"/>
                    <a:gd name="T9" fmla="*/ 2038 h 2039"/>
                    <a:gd name="T10" fmla="*/ 1019 w 2039"/>
                    <a:gd name="T11" fmla="*/ 2038 h 2039"/>
                    <a:gd name="T12" fmla="*/ 0 w 2039"/>
                    <a:gd name="T13" fmla="*/ 1019 h 2039"/>
                    <a:gd name="T14" fmla="*/ 0 w 2039"/>
                    <a:gd name="T15" fmla="*/ 1019 h 2039"/>
                    <a:gd name="T16" fmla="*/ 1019 w 2039"/>
                    <a:gd name="T17" fmla="*/ 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9" h="2039">
                      <a:moveTo>
                        <a:pt x="1019" y="0"/>
                      </a:moveTo>
                      <a:lnTo>
                        <a:pt x="1019" y="0"/>
                      </a:lnTo>
                      <a:cubicBezTo>
                        <a:pt x="1582" y="0"/>
                        <a:pt x="2038" y="456"/>
                        <a:pt x="2038" y="1019"/>
                      </a:cubicBezTo>
                      <a:lnTo>
                        <a:pt x="2038" y="1019"/>
                      </a:lnTo>
                      <a:cubicBezTo>
                        <a:pt x="2038" y="1581"/>
                        <a:pt x="1582" y="2038"/>
                        <a:pt x="1019" y="2038"/>
                      </a:cubicBezTo>
                      <a:lnTo>
                        <a:pt x="1019" y="2038"/>
                      </a:lnTo>
                      <a:cubicBezTo>
                        <a:pt x="456" y="2038"/>
                        <a:pt x="0" y="1581"/>
                        <a:pt x="0" y="1019"/>
                      </a:cubicBezTo>
                      <a:lnTo>
                        <a:pt x="0" y="1019"/>
                      </a:lnTo>
                      <a:cubicBezTo>
                        <a:pt x="0" y="456"/>
                        <a:pt x="456" y="0"/>
                        <a:pt x="1019" y="0"/>
                      </a:cubicBezTo>
                    </a:path>
                  </a:pathLst>
                </a:custGeom>
                <a:solidFill>
                  <a:schemeClr val="bg1">
                    <a:lumMod val="95000"/>
                  </a:schemeClr>
                </a:solidFill>
                <a:ln>
                  <a:noFill/>
                </a:ln>
                <a:effectLst>
                  <a:outerShdw dist="38100" dir="14400000" rotWithShape="0">
                    <a:schemeClr val="tx1">
                      <a:lumMod val="50000"/>
                      <a:lumOff val="50000"/>
                    </a:schemeClr>
                  </a:outerShdw>
                </a:effectLst>
              </p:spPr>
              <p:txBody>
                <a:bodyPr wrap="none" anchor="ctr"/>
                <a:lstStyle/>
                <a:p>
                  <a:endParaRPr lang="en-US" sz="6532"/>
                </a:p>
              </p:txBody>
            </p:sp>
            <p:sp>
              <p:nvSpPr>
                <p:cNvPr id="20" name="Freeform 26">
                  <a:extLst>
                    <a:ext uri="{FF2B5EF4-FFF2-40B4-BE49-F238E27FC236}">
                      <a16:creationId xmlns:a16="http://schemas.microsoft.com/office/drawing/2014/main" id="{6DB4ACE3-8D44-F041-8F8E-EEB4EB665452}"/>
                    </a:ext>
                  </a:extLst>
                </p:cNvPr>
                <p:cNvSpPr>
                  <a:spLocks noChangeArrowheads="1"/>
                </p:cNvSpPr>
                <p:nvPr/>
              </p:nvSpPr>
              <p:spPr bwMode="auto">
                <a:xfrm>
                  <a:off x="7132580" y="7522741"/>
                  <a:ext cx="280141" cy="280141"/>
                </a:xfrm>
                <a:custGeom>
                  <a:avLst/>
                  <a:gdLst>
                    <a:gd name="T0" fmla="*/ 112 w 226"/>
                    <a:gd name="T1" fmla="*/ 0 h 225"/>
                    <a:gd name="T2" fmla="*/ 112 w 226"/>
                    <a:gd name="T3" fmla="*/ 0 h 225"/>
                    <a:gd name="T4" fmla="*/ 225 w 226"/>
                    <a:gd name="T5" fmla="*/ 112 h 225"/>
                    <a:gd name="T6" fmla="*/ 225 w 226"/>
                    <a:gd name="T7" fmla="*/ 112 h 225"/>
                    <a:gd name="T8" fmla="*/ 112 w 226"/>
                    <a:gd name="T9" fmla="*/ 224 h 225"/>
                    <a:gd name="T10" fmla="*/ 112 w 226"/>
                    <a:gd name="T11" fmla="*/ 224 h 225"/>
                    <a:gd name="T12" fmla="*/ 0 w 226"/>
                    <a:gd name="T13" fmla="*/ 112 h 225"/>
                    <a:gd name="T14" fmla="*/ 0 w 226"/>
                    <a:gd name="T15" fmla="*/ 112 h 225"/>
                    <a:gd name="T16" fmla="*/ 112 w 226"/>
                    <a:gd name="T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225">
                      <a:moveTo>
                        <a:pt x="112" y="0"/>
                      </a:moveTo>
                      <a:lnTo>
                        <a:pt x="112" y="0"/>
                      </a:lnTo>
                      <a:cubicBezTo>
                        <a:pt x="175" y="0"/>
                        <a:pt x="225" y="50"/>
                        <a:pt x="225" y="112"/>
                      </a:cubicBezTo>
                      <a:lnTo>
                        <a:pt x="225" y="112"/>
                      </a:lnTo>
                      <a:cubicBezTo>
                        <a:pt x="225" y="174"/>
                        <a:pt x="175" y="224"/>
                        <a:pt x="112" y="224"/>
                      </a:cubicBezTo>
                      <a:lnTo>
                        <a:pt x="112" y="224"/>
                      </a:lnTo>
                      <a:cubicBezTo>
                        <a:pt x="50" y="224"/>
                        <a:pt x="0" y="174"/>
                        <a:pt x="0" y="112"/>
                      </a:cubicBezTo>
                      <a:lnTo>
                        <a:pt x="0" y="112"/>
                      </a:lnTo>
                      <a:cubicBezTo>
                        <a:pt x="0" y="50"/>
                        <a:pt x="50" y="0"/>
                        <a:pt x="112" y="0"/>
                      </a:cubicBezTo>
                    </a:path>
                  </a:pathLst>
                </a:custGeom>
                <a:solidFill>
                  <a:srgbClr val="1D4A84"/>
                </a:solidFill>
                <a:ln>
                  <a:noFill/>
                </a:ln>
                <a:effectLst/>
              </p:spPr>
              <p:txBody>
                <a:bodyPr wrap="none" anchor="ctr"/>
                <a:lstStyle/>
                <a:p>
                  <a:endParaRPr lang="en-US" sz="6532"/>
                </a:p>
              </p:txBody>
            </p:sp>
            <p:sp>
              <p:nvSpPr>
                <p:cNvPr id="21" name="Freeform 27">
                  <a:extLst>
                    <a:ext uri="{FF2B5EF4-FFF2-40B4-BE49-F238E27FC236}">
                      <a16:creationId xmlns:a16="http://schemas.microsoft.com/office/drawing/2014/main" id="{8A844692-0416-AD45-B51F-9C3DC039EE26}"/>
                    </a:ext>
                  </a:extLst>
                </p:cNvPr>
                <p:cNvSpPr>
                  <a:spLocks noChangeArrowheads="1"/>
                </p:cNvSpPr>
                <p:nvPr/>
              </p:nvSpPr>
              <p:spPr bwMode="auto">
                <a:xfrm>
                  <a:off x="10422846" y="7522741"/>
                  <a:ext cx="280139" cy="280141"/>
                </a:xfrm>
                <a:custGeom>
                  <a:avLst/>
                  <a:gdLst>
                    <a:gd name="T0" fmla="*/ 112 w 225"/>
                    <a:gd name="T1" fmla="*/ 0 h 225"/>
                    <a:gd name="T2" fmla="*/ 112 w 225"/>
                    <a:gd name="T3" fmla="*/ 0 h 225"/>
                    <a:gd name="T4" fmla="*/ 224 w 225"/>
                    <a:gd name="T5" fmla="*/ 112 h 225"/>
                    <a:gd name="T6" fmla="*/ 224 w 225"/>
                    <a:gd name="T7" fmla="*/ 112 h 225"/>
                    <a:gd name="T8" fmla="*/ 112 w 225"/>
                    <a:gd name="T9" fmla="*/ 224 h 225"/>
                    <a:gd name="T10" fmla="*/ 112 w 225"/>
                    <a:gd name="T11" fmla="*/ 224 h 225"/>
                    <a:gd name="T12" fmla="*/ 0 w 225"/>
                    <a:gd name="T13" fmla="*/ 112 h 225"/>
                    <a:gd name="T14" fmla="*/ 0 w 225"/>
                    <a:gd name="T15" fmla="*/ 112 h 225"/>
                    <a:gd name="T16" fmla="*/ 112 w 225"/>
                    <a:gd name="T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25">
                      <a:moveTo>
                        <a:pt x="112" y="0"/>
                      </a:moveTo>
                      <a:lnTo>
                        <a:pt x="112" y="0"/>
                      </a:lnTo>
                      <a:cubicBezTo>
                        <a:pt x="174" y="0"/>
                        <a:pt x="224" y="50"/>
                        <a:pt x="224" y="112"/>
                      </a:cubicBezTo>
                      <a:lnTo>
                        <a:pt x="224" y="112"/>
                      </a:lnTo>
                      <a:cubicBezTo>
                        <a:pt x="224" y="174"/>
                        <a:pt x="174" y="224"/>
                        <a:pt x="112" y="224"/>
                      </a:cubicBezTo>
                      <a:lnTo>
                        <a:pt x="112" y="224"/>
                      </a:lnTo>
                      <a:cubicBezTo>
                        <a:pt x="50" y="224"/>
                        <a:pt x="0" y="174"/>
                        <a:pt x="0" y="112"/>
                      </a:cubicBezTo>
                      <a:lnTo>
                        <a:pt x="0" y="112"/>
                      </a:lnTo>
                      <a:cubicBezTo>
                        <a:pt x="0" y="50"/>
                        <a:pt x="50" y="0"/>
                        <a:pt x="112" y="0"/>
                      </a:cubicBezTo>
                    </a:path>
                  </a:pathLst>
                </a:custGeom>
                <a:solidFill>
                  <a:srgbClr val="1D4A84"/>
                </a:solidFill>
                <a:ln>
                  <a:noFill/>
                </a:ln>
                <a:effectLst/>
              </p:spPr>
              <p:txBody>
                <a:bodyPr wrap="none" anchor="ctr"/>
                <a:lstStyle/>
                <a:p>
                  <a:endParaRPr lang="en-US" sz="6532"/>
                </a:p>
              </p:txBody>
            </p:sp>
            <p:sp>
              <p:nvSpPr>
                <p:cNvPr id="22" name="Freeform 28">
                  <a:extLst>
                    <a:ext uri="{FF2B5EF4-FFF2-40B4-BE49-F238E27FC236}">
                      <a16:creationId xmlns:a16="http://schemas.microsoft.com/office/drawing/2014/main" id="{E87CB64D-0073-AC4D-8496-13E3CCC4F033}"/>
                    </a:ext>
                  </a:extLst>
                </p:cNvPr>
                <p:cNvSpPr>
                  <a:spLocks noChangeArrowheads="1"/>
                </p:cNvSpPr>
                <p:nvPr/>
              </p:nvSpPr>
              <p:spPr bwMode="auto">
                <a:xfrm>
                  <a:off x="13685650" y="7522741"/>
                  <a:ext cx="280139" cy="280141"/>
                </a:xfrm>
                <a:custGeom>
                  <a:avLst/>
                  <a:gdLst>
                    <a:gd name="T0" fmla="*/ 111 w 225"/>
                    <a:gd name="T1" fmla="*/ 0 h 225"/>
                    <a:gd name="T2" fmla="*/ 111 w 225"/>
                    <a:gd name="T3" fmla="*/ 0 h 225"/>
                    <a:gd name="T4" fmla="*/ 224 w 225"/>
                    <a:gd name="T5" fmla="*/ 112 h 225"/>
                    <a:gd name="T6" fmla="*/ 224 w 225"/>
                    <a:gd name="T7" fmla="*/ 112 h 225"/>
                    <a:gd name="T8" fmla="*/ 111 w 225"/>
                    <a:gd name="T9" fmla="*/ 224 h 225"/>
                    <a:gd name="T10" fmla="*/ 111 w 225"/>
                    <a:gd name="T11" fmla="*/ 224 h 225"/>
                    <a:gd name="T12" fmla="*/ 0 w 225"/>
                    <a:gd name="T13" fmla="*/ 112 h 225"/>
                    <a:gd name="T14" fmla="*/ 0 w 225"/>
                    <a:gd name="T15" fmla="*/ 112 h 225"/>
                    <a:gd name="T16" fmla="*/ 111 w 225"/>
                    <a:gd name="T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25">
                      <a:moveTo>
                        <a:pt x="111" y="0"/>
                      </a:moveTo>
                      <a:lnTo>
                        <a:pt x="111" y="0"/>
                      </a:lnTo>
                      <a:cubicBezTo>
                        <a:pt x="174" y="0"/>
                        <a:pt x="224" y="50"/>
                        <a:pt x="224" y="112"/>
                      </a:cubicBezTo>
                      <a:lnTo>
                        <a:pt x="224" y="112"/>
                      </a:lnTo>
                      <a:cubicBezTo>
                        <a:pt x="224" y="174"/>
                        <a:pt x="174" y="224"/>
                        <a:pt x="111" y="224"/>
                      </a:cubicBezTo>
                      <a:lnTo>
                        <a:pt x="111" y="224"/>
                      </a:lnTo>
                      <a:cubicBezTo>
                        <a:pt x="50" y="224"/>
                        <a:pt x="0" y="174"/>
                        <a:pt x="0" y="112"/>
                      </a:cubicBezTo>
                      <a:lnTo>
                        <a:pt x="0" y="112"/>
                      </a:lnTo>
                      <a:cubicBezTo>
                        <a:pt x="0" y="50"/>
                        <a:pt x="50" y="0"/>
                        <a:pt x="111" y="0"/>
                      </a:cubicBezTo>
                    </a:path>
                  </a:pathLst>
                </a:custGeom>
                <a:solidFill>
                  <a:srgbClr val="1D4A84"/>
                </a:solidFill>
                <a:ln>
                  <a:noFill/>
                </a:ln>
                <a:effectLst/>
              </p:spPr>
              <p:txBody>
                <a:bodyPr wrap="none" anchor="ctr"/>
                <a:lstStyle/>
                <a:p>
                  <a:endParaRPr lang="en-US" sz="6532"/>
                </a:p>
              </p:txBody>
            </p:sp>
            <p:sp>
              <p:nvSpPr>
                <p:cNvPr id="23" name="Freeform 29">
                  <a:extLst>
                    <a:ext uri="{FF2B5EF4-FFF2-40B4-BE49-F238E27FC236}">
                      <a16:creationId xmlns:a16="http://schemas.microsoft.com/office/drawing/2014/main" id="{6BFC65B9-8142-564B-80A8-DD3E99585F9C}"/>
                    </a:ext>
                  </a:extLst>
                </p:cNvPr>
                <p:cNvSpPr>
                  <a:spLocks noChangeArrowheads="1"/>
                </p:cNvSpPr>
                <p:nvPr/>
              </p:nvSpPr>
              <p:spPr bwMode="auto">
                <a:xfrm>
                  <a:off x="16975921" y="7522741"/>
                  <a:ext cx="280141" cy="280141"/>
                </a:xfrm>
                <a:custGeom>
                  <a:avLst/>
                  <a:gdLst>
                    <a:gd name="T0" fmla="*/ 112 w 225"/>
                    <a:gd name="T1" fmla="*/ 0 h 225"/>
                    <a:gd name="T2" fmla="*/ 112 w 225"/>
                    <a:gd name="T3" fmla="*/ 0 h 225"/>
                    <a:gd name="T4" fmla="*/ 224 w 225"/>
                    <a:gd name="T5" fmla="*/ 112 h 225"/>
                    <a:gd name="T6" fmla="*/ 224 w 225"/>
                    <a:gd name="T7" fmla="*/ 112 h 225"/>
                    <a:gd name="T8" fmla="*/ 112 w 225"/>
                    <a:gd name="T9" fmla="*/ 224 h 225"/>
                    <a:gd name="T10" fmla="*/ 112 w 225"/>
                    <a:gd name="T11" fmla="*/ 224 h 225"/>
                    <a:gd name="T12" fmla="*/ 0 w 225"/>
                    <a:gd name="T13" fmla="*/ 112 h 225"/>
                    <a:gd name="T14" fmla="*/ 0 w 225"/>
                    <a:gd name="T15" fmla="*/ 112 h 225"/>
                    <a:gd name="T16" fmla="*/ 112 w 225"/>
                    <a:gd name="T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25">
                      <a:moveTo>
                        <a:pt x="112" y="0"/>
                      </a:moveTo>
                      <a:lnTo>
                        <a:pt x="112" y="0"/>
                      </a:lnTo>
                      <a:cubicBezTo>
                        <a:pt x="174" y="0"/>
                        <a:pt x="224" y="50"/>
                        <a:pt x="224" y="112"/>
                      </a:cubicBezTo>
                      <a:lnTo>
                        <a:pt x="224" y="112"/>
                      </a:lnTo>
                      <a:cubicBezTo>
                        <a:pt x="224" y="174"/>
                        <a:pt x="174" y="224"/>
                        <a:pt x="112" y="224"/>
                      </a:cubicBezTo>
                      <a:lnTo>
                        <a:pt x="112" y="224"/>
                      </a:lnTo>
                      <a:cubicBezTo>
                        <a:pt x="50" y="224"/>
                        <a:pt x="0" y="174"/>
                        <a:pt x="0" y="112"/>
                      </a:cubicBezTo>
                      <a:lnTo>
                        <a:pt x="0" y="112"/>
                      </a:lnTo>
                      <a:cubicBezTo>
                        <a:pt x="0" y="50"/>
                        <a:pt x="50" y="0"/>
                        <a:pt x="112" y="0"/>
                      </a:cubicBezTo>
                    </a:path>
                  </a:pathLst>
                </a:custGeom>
                <a:solidFill>
                  <a:srgbClr val="1D4A84"/>
                </a:solidFill>
                <a:ln>
                  <a:noFill/>
                </a:ln>
                <a:effectLst/>
              </p:spPr>
              <p:txBody>
                <a:bodyPr wrap="none" anchor="ctr"/>
                <a:lstStyle/>
                <a:p>
                  <a:endParaRPr lang="en-US" sz="6532"/>
                </a:p>
              </p:txBody>
            </p:sp>
          </p:grpSp>
        </p:grpSp>
        <p:sp>
          <p:nvSpPr>
            <p:cNvPr id="25" name="TextBox 24">
              <a:extLst>
                <a:ext uri="{FF2B5EF4-FFF2-40B4-BE49-F238E27FC236}">
                  <a16:creationId xmlns:a16="http://schemas.microsoft.com/office/drawing/2014/main" id="{E42A2E36-F505-9544-869B-2DBE4A22A29F}"/>
                </a:ext>
              </a:extLst>
            </p:cNvPr>
            <p:cNvSpPr txBox="1"/>
            <p:nvPr/>
          </p:nvSpPr>
          <p:spPr>
            <a:xfrm>
              <a:off x="1853144" y="1932027"/>
              <a:ext cx="1807778" cy="461665"/>
            </a:xfrm>
            <a:prstGeom prst="rect">
              <a:avLst/>
            </a:prstGeom>
            <a:noFill/>
          </p:spPr>
          <p:txBody>
            <a:bodyPr wrap="square" rtlCol="0">
              <a:spAutoFit/>
            </a:bodyPr>
            <a:lstStyle/>
            <a:p>
              <a:pPr algn="ctr"/>
              <a:r>
                <a:rPr lang="en-GB" sz="1200" dirty="0" err="1">
                  <a:latin typeface="Helvetica" pitchFamily="2" charset="0"/>
                </a:rPr>
                <a:t>xxxxxxxxxxxxxxxxxxxxxxxxxxxxxx</a:t>
              </a:r>
              <a:endParaRPr lang="en-GB" sz="1200" dirty="0">
                <a:latin typeface="Helvetica" pitchFamily="2" charset="0"/>
              </a:endParaRPr>
            </a:p>
          </p:txBody>
        </p:sp>
        <p:sp>
          <p:nvSpPr>
            <p:cNvPr id="26" name="TextBox 25">
              <a:extLst>
                <a:ext uri="{FF2B5EF4-FFF2-40B4-BE49-F238E27FC236}">
                  <a16:creationId xmlns:a16="http://schemas.microsoft.com/office/drawing/2014/main" id="{7BDBCE46-B08D-9945-AF30-ECFF52258B33}"/>
                </a:ext>
              </a:extLst>
            </p:cNvPr>
            <p:cNvSpPr txBox="1"/>
            <p:nvPr/>
          </p:nvSpPr>
          <p:spPr>
            <a:xfrm>
              <a:off x="5073474" y="1995699"/>
              <a:ext cx="1807778" cy="461665"/>
            </a:xfrm>
            <a:prstGeom prst="rect">
              <a:avLst/>
            </a:prstGeom>
            <a:noFill/>
          </p:spPr>
          <p:txBody>
            <a:bodyPr wrap="square" rtlCol="0">
              <a:spAutoFit/>
            </a:bodyPr>
            <a:lstStyle/>
            <a:p>
              <a:pPr algn="ctr"/>
              <a:r>
                <a:rPr lang="en-GB" sz="1200" dirty="0" err="1">
                  <a:latin typeface="Helvetica" pitchFamily="2" charset="0"/>
                </a:rPr>
                <a:t>xxxxxxxxxxxxxxxxxxxxxxxxxxxxxx</a:t>
              </a:r>
              <a:endParaRPr lang="en-GB" sz="1200" dirty="0">
                <a:latin typeface="Helvetica" pitchFamily="2" charset="0"/>
              </a:endParaRPr>
            </a:p>
          </p:txBody>
        </p:sp>
        <p:sp>
          <p:nvSpPr>
            <p:cNvPr id="27" name="TextBox 26">
              <a:extLst>
                <a:ext uri="{FF2B5EF4-FFF2-40B4-BE49-F238E27FC236}">
                  <a16:creationId xmlns:a16="http://schemas.microsoft.com/office/drawing/2014/main" id="{0A6A8921-6232-2F4F-B318-7C076F0EDB4C}"/>
                </a:ext>
              </a:extLst>
            </p:cNvPr>
            <p:cNvSpPr txBox="1"/>
            <p:nvPr/>
          </p:nvSpPr>
          <p:spPr>
            <a:xfrm>
              <a:off x="3522793" y="5284374"/>
              <a:ext cx="1807778" cy="461665"/>
            </a:xfrm>
            <a:prstGeom prst="rect">
              <a:avLst/>
            </a:prstGeom>
            <a:noFill/>
          </p:spPr>
          <p:txBody>
            <a:bodyPr wrap="square" rtlCol="0">
              <a:spAutoFit/>
            </a:bodyPr>
            <a:lstStyle/>
            <a:p>
              <a:pPr algn="ctr"/>
              <a:r>
                <a:rPr lang="en-GB" sz="1200" dirty="0" err="1">
                  <a:latin typeface="Helvetica" pitchFamily="2" charset="0"/>
                </a:rPr>
                <a:t>xxxxxxxxxxxxxxxxxxxxxxxxxxxxxx</a:t>
              </a:r>
              <a:endParaRPr lang="en-GB" sz="1200" dirty="0">
                <a:latin typeface="Helvetica" pitchFamily="2" charset="0"/>
              </a:endParaRPr>
            </a:p>
          </p:txBody>
        </p:sp>
        <p:sp>
          <p:nvSpPr>
            <p:cNvPr id="28" name="TextBox 27">
              <a:extLst>
                <a:ext uri="{FF2B5EF4-FFF2-40B4-BE49-F238E27FC236}">
                  <a16:creationId xmlns:a16="http://schemas.microsoft.com/office/drawing/2014/main" id="{0F2DA283-50E3-F74D-A801-CD0053ABD354}"/>
                </a:ext>
              </a:extLst>
            </p:cNvPr>
            <p:cNvSpPr txBox="1"/>
            <p:nvPr/>
          </p:nvSpPr>
          <p:spPr>
            <a:xfrm>
              <a:off x="8448647" y="1967325"/>
              <a:ext cx="1807778" cy="461665"/>
            </a:xfrm>
            <a:prstGeom prst="rect">
              <a:avLst/>
            </a:prstGeom>
            <a:noFill/>
          </p:spPr>
          <p:txBody>
            <a:bodyPr wrap="square" rtlCol="0">
              <a:spAutoFit/>
            </a:bodyPr>
            <a:lstStyle/>
            <a:p>
              <a:pPr algn="ctr"/>
              <a:r>
                <a:rPr lang="en-GB" sz="1200" dirty="0" err="1">
                  <a:latin typeface="Helvetica" pitchFamily="2" charset="0"/>
                </a:rPr>
                <a:t>xxxxxxxxxxxxxxxxxxxxxxxxxxxxxx</a:t>
              </a:r>
              <a:endParaRPr lang="en-GB" sz="1200" dirty="0">
                <a:latin typeface="Helvetica" pitchFamily="2" charset="0"/>
              </a:endParaRPr>
            </a:p>
          </p:txBody>
        </p:sp>
        <p:sp>
          <p:nvSpPr>
            <p:cNvPr id="29" name="TextBox 28">
              <a:extLst>
                <a:ext uri="{FF2B5EF4-FFF2-40B4-BE49-F238E27FC236}">
                  <a16:creationId xmlns:a16="http://schemas.microsoft.com/office/drawing/2014/main" id="{32364AFE-8B35-AA4A-B9E2-A3B4FF2645D6}"/>
                </a:ext>
              </a:extLst>
            </p:cNvPr>
            <p:cNvSpPr txBox="1"/>
            <p:nvPr/>
          </p:nvSpPr>
          <p:spPr>
            <a:xfrm>
              <a:off x="6795526" y="5249076"/>
              <a:ext cx="1807778" cy="461665"/>
            </a:xfrm>
            <a:prstGeom prst="rect">
              <a:avLst/>
            </a:prstGeom>
            <a:noFill/>
          </p:spPr>
          <p:txBody>
            <a:bodyPr wrap="square" rtlCol="0">
              <a:spAutoFit/>
            </a:bodyPr>
            <a:lstStyle/>
            <a:p>
              <a:pPr algn="ctr"/>
              <a:r>
                <a:rPr lang="en-GB" sz="1200" dirty="0" err="1">
                  <a:latin typeface="Helvetica" pitchFamily="2" charset="0"/>
                </a:rPr>
                <a:t>xxxxxxxxxxxxxxxxxxxxxxxxxxxxxx</a:t>
              </a:r>
              <a:endParaRPr lang="en-GB" sz="1200" dirty="0">
                <a:latin typeface="Helvetica" pitchFamily="2" charset="0"/>
              </a:endParaRPr>
            </a:p>
          </p:txBody>
        </p:sp>
        <p:sp>
          <p:nvSpPr>
            <p:cNvPr id="30" name="Google Shape;1264;p36">
              <a:extLst>
                <a:ext uri="{FF2B5EF4-FFF2-40B4-BE49-F238E27FC236}">
                  <a16:creationId xmlns:a16="http://schemas.microsoft.com/office/drawing/2014/main" id="{2D251FFB-79A8-C447-9CE2-654F2D8CBC34}"/>
                </a:ext>
              </a:extLst>
            </p:cNvPr>
            <p:cNvSpPr txBox="1">
              <a:spLocks/>
            </p:cNvSpPr>
            <p:nvPr/>
          </p:nvSpPr>
          <p:spPr>
            <a:xfrm>
              <a:off x="2473234" y="3571710"/>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latin typeface="Helvetica" pitchFamily="2" charset="0"/>
                  <a:cs typeface="Arial" panose="020B0604020202020204" pitchFamily="34" charset="0"/>
                </a:rPr>
                <a:t>01.</a:t>
              </a:r>
            </a:p>
          </p:txBody>
        </p:sp>
        <p:sp>
          <p:nvSpPr>
            <p:cNvPr id="31" name="Google Shape;1264;p36">
              <a:extLst>
                <a:ext uri="{FF2B5EF4-FFF2-40B4-BE49-F238E27FC236}">
                  <a16:creationId xmlns:a16="http://schemas.microsoft.com/office/drawing/2014/main" id="{06F271D8-5697-5349-A22C-E5DAB018C46A}"/>
                </a:ext>
              </a:extLst>
            </p:cNvPr>
            <p:cNvSpPr txBox="1">
              <a:spLocks/>
            </p:cNvSpPr>
            <p:nvPr/>
          </p:nvSpPr>
          <p:spPr>
            <a:xfrm>
              <a:off x="4099978" y="3569903"/>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latin typeface="Helvetica" pitchFamily="2" charset="0"/>
                  <a:cs typeface="Arial" panose="020B0604020202020204" pitchFamily="34" charset="0"/>
                </a:rPr>
                <a:t>02.</a:t>
              </a:r>
            </a:p>
          </p:txBody>
        </p:sp>
        <p:sp>
          <p:nvSpPr>
            <p:cNvPr id="32" name="Google Shape;1264;p36">
              <a:extLst>
                <a:ext uri="{FF2B5EF4-FFF2-40B4-BE49-F238E27FC236}">
                  <a16:creationId xmlns:a16="http://schemas.microsoft.com/office/drawing/2014/main" id="{E073BD3B-C0D9-D143-8151-91DE151DDB6F}"/>
                </a:ext>
              </a:extLst>
            </p:cNvPr>
            <p:cNvSpPr txBox="1">
              <a:spLocks/>
            </p:cNvSpPr>
            <p:nvPr/>
          </p:nvSpPr>
          <p:spPr>
            <a:xfrm>
              <a:off x="5746684" y="3559392"/>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latin typeface="Helvetica" pitchFamily="2" charset="0"/>
                  <a:cs typeface="Arial" panose="020B0604020202020204" pitchFamily="34" charset="0"/>
                </a:rPr>
                <a:t>03.</a:t>
              </a:r>
            </a:p>
          </p:txBody>
        </p:sp>
        <p:sp>
          <p:nvSpPr>
            <p:cNvPr id="33" name="Google Shape;1264;p36">
              <a:extLst>
                <a:ext uri="{FF2B5EF4-FFF2-40B4-BE49-F238E27FC236}">
                  <a16:creationId xmlns:a16="http://schemas.microsoft.com/office/drawing/2014/main" id="{8BE030A7-1F19-E240-BF0F-36DF94E7F2DB}"/>
                </a:ext>
              </a:extLst>
            </p:cNvPr>
            <p:cNvSpPr txBox="1">
              <a:spLocks/>
            </p:cNvSpPr>
            <p:nvPr/>
          </p:nvSpPr>
          <p:spPr>
            <a:xfrm>
              <a:off x="7327809" y="3571710"/>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latin typeface="Helvetica" pitchFamily="2" charset="0"/>
                  <a:cs typeface="Arial" panose="020B0604020202020204" pitchFamily="34" charset="0"/>
                </a:rPr>
                <a:t>04.</a:t>
              </a:r>
            </a:p>
          </p:txBody>
        </p:sp>
        <p:sp>
          <p:nvSpPr>
            <p:cNvPr id="34" name="Google Shape;1264;p36">
              <a:extLst>
                <a:ext uri="{FF2B5EF4-FFF2-40B4-BE49-F238E27FC236}">
                  <a16:creationId xmlns:a16="http://schemas.microsoft.com/office/drawing/2014/main" id="{6EFCB935-092C-7040-8B3D-59DFDEC15E8D}"/>
                </a:ext>
              </a:extLst>
            </p:cNvPr>
            <p:cNvSpPr txBox="1">
              <a:spLocks/>
            </p:cNvSpPr>
            <p:nvPr/>
          </p:nvSpPr>
          <p:spPr>
            <a:xfrm>
              <a:off x="8986040" y="3564716"/>
              <a:ext cx="738205" cy="548631"/>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MY" sz="2000" b="1" dirty="0">
                  <a:latin typeface="Helvetica" pitchFamily="2" charset="0"/>
                  <a:cs typeface="Arial" panose="020B0604020202020204" pitchFamily="34" charset="0"/>
                </a:rPr>
                <a:t>05.</a:t>
              </a:r>
            </a:p>
          </p:txBody>
        </p:sp>
      </p:grpSp>
      <p:sp>
        <p:nvSpPr>
          <p:cNvPr id="35" name="Rectangle 34">
            <a:extLst>
              <a:ext uri="{FF2B5EF4-FFF2-40B4-BE49-F238E27FC236}">
                <a16:creationId xmlns:a16="http://schemas.microsoft.com/office/drawing/2014/main" id="{E24FC92A-7697-594C-90FE-A27BDEF0E191}"/>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6" name="Rectangle 35">
            <a:extLst>
              <a:ext uri="{FF2B5EF4-FFF2-40B4-BE49-F238E27FC236}">
                <a16:creationId xmlns:a16="http://schemas.microsoft.com/office/drawing/2014/main" id="{A34AE45E-4B62-F040-8244-C6D78DF192EC}"/>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7" name="TextBox 36">
            <a:extLst>
              <a:ext uri="{FF2B5EF4-FFF2-40B4-BE49-F238E27FC236}">
                <a16:creationId xmlns:a16="http://schemas.microsoft.com/office/drawing/2014/main" id="{B4AB25FC-B0D0-2142-B287-293223C35803}"/>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spTree>
    <p:extLst>
      <p:ext uri="{BB962C8B-B14F-4D97-AF65-F5344CB8AC3E}">
        <p14:creationId xmlns:p14="http://schemas.microsoft.com/office/powerpoint/2010/main" val="37916739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E24FC92A-7697-594C-90FE-A27BDEF0E191}"/>
              </a:ext>
            </a:extLst>
          </p:cNvPr>
          <p:cNvSpPr/>
          <p:nvPr/>
        </p:nvSpPr>
        <p:spPr>
          <a:xfrm rot="5400000">
            <a:off x="5219700" y="-4527550"/>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6" name="Rectangle 35">
            <a:extLst>
              <a:ext uri="{FF2B5EF4-FFF2-40B4-BE49-F238E27FC236}">
                <a16:creationId xmlns:a16="http://schemas.microsoft.com/office/drawing/2014/main" id="{A34AE45E-4B62-F040-8244-C6D78DF192EC}"/>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37" name="TextBox 36">
            <a:extLst>
              <a:ext uri="{FF2B5EF4-FFF2-40B4-BE49-F238E27FC236}">
                <a16:creationId xmlns:a16="http://schemas.microsoft.com/office/drawing/2014/main" id="{B4AB25FC-B0D0-2142-B287-293223C35803}"/>
              </a:ext>
            </a:extLst>
          </p:cNvPr>
          <p:cNvSpPr txBox="1">
            <a:spLocks noChangeArrowheads="1"/>
          </p:cNvSpPr>
          <p:nvPr/>
        </p:nvSpPr>
        <p:spPr bwMode="auto">
          <a:xfrm>
            <a:off x="508000" y="861189"/>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Title</a:t>
            </a:r>
            <a:endParaRPr lang="en-ID" altLang="en-US" sz="2000" b="1" dirty="0">
              <a:solidFill>
                <a:schemeClr val="bg1"/>
              </a:solidFill>
              <a:latin typeface="Helvetica" pitchFamily="2" charset="0"/>
              <a:cs typeface="Poppins" panose="00000500000000000000" pitchFamily="2" charset="0"/>
            </a:endParaRPr>
          </a:p>
        </p:txBody>
      </p:sp>
      <p:grpSp>
        <p:nvGrpSpPr>
          <p:cNvPr id="72" name="Group 71">
            <a:extLst>
              <a:ext uri="{FF2B5EF4-FFF2-40B4-BE49-F238E27FC236}">
                <a16:creationId xmlns:a16="http://schemas.microsoft.com/office/drawing/2014/main" id="{AC1BA23C-603D-B74F-84FA-C4D0EE95F960}"/>
              </a:ext>
            </a:extLst>
          </p:cNvPr>
          <p:cNvGrpSpPr/>
          <p:nvPr/>
        </p:nvGrpSpPr>
        <p:grpSpPr>
          <a:xfrm>
            <a:off x="1788375" y="2424644"/>
            <a:ext cx="8615249" cy="3331018"/>
            <a:chOff x="2034821" y="2333221"/>
            <a:chExt cx="7693378" cy="3126050"/>
          </a:xfrm>
        </p:grpSpPr>
        <p:sp>
          <p:nvSpPr>
            <p:cNvPr id="73" name="Pentagon 72">
              <a:extLst>
                <a:ext uri="{FF2B5EF4-FFF2-40B4-BE49-F238E27FC236}">
                  <a16:creationId xmlns:a16="http://schemas.microsoft.com/office/drawing/2014/main" id="{FEDC8405-35AC-354C-BB9D-F7EDA00FC3F9}"/>
                </a:ext>
              </a:extLst>
            </p:cNvPr>
            <p:cNvSpPr/>
            <p:nvPr/>
          </p:nvSpPr>
          <p:spPr>
            <a:xfrm>
              <a:off x="7605888" y="3638241"/>
              <a:ext cx="2122311" cy="484632"/>
            </a:xfrm>
            <a:prstGeom prst="homePlate">
              <a:avLst/>
            </a:prstGeom>
            <a:solidFill>
              <a:srgbClr val="FF862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Pentagon 73">
              <a:extLst>
                <a:ext uri="{FF2B5EF4-FFF2-40B4-BE49-F238E27FC236}">
                  <a16:creationId xmlns:a16="http://schemas.microsoft.com/office/drawing/2014/main" id="{1F8A6803-B5F3-D54E-8787-E0365D7A8D9E}"/>
                </a:ext>
              </a:extLst>
            </p:cNvPr>
            <p:cNvSpPr/>
            <p:nvPr/>
          </p:nvSpPr>
          <p:spPr>
            <a:xfrm>
              <a:off x="5794021" y="3638241"/>
              <a:ext cx="2122311" cy="484632"/>
            </a:xfrm>
            <a:prstGeom prst="homePlat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Pentagon 74">
              <a:extLst>
                <a:ext uri="{FF2B5EF4-FFF2-40B4-BE49-F238E27FC236}">
                  <a16:creationId xmlns:a16="http://schemas.microsoft.com/office/drawing/2014/main" id="{8D81FABB-383C-9A41-A84C-592699119976}"/>
                </a:ext>
              </a:extLst>
            </p:cNvPr>
            <p:cNvSpPr/>
            <p:nvPr/>
          </p:nvSpPr>
          <p:spPr>
            <a:xfrm>
              <a:off x="4001910" y="3638241"/>
              <a:ext cx="2122311" cy="484632"/>
            </a:xfrm>
            <a:prstGeom prst="homePlate">
              <a:avLst/>
            </a:prstGeom>
            <a:solidFill>
              <a:srgbClr val="FF862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Pentagon 75">
              <a:extLst>
                <a:ext uri="{FF2B5EF4-FFF2-40B4-BE49-F238E27FC236}">
                  <a16:creationId xmlns:a16="http://schemas.microsoft.com/office/drawing/2014/main" id="{718E07FA-8265-204E-B5C4-25DF7DE052EF}"/>
                </a:ext>
              </a:extLst>
            </p:cNvPr>
            <p:cNvSpPr/>
            <p:nvPr/>
          </p:nvSpPr>
          <p:spPr>
            <a:xfrm>
              <a:off x="2190043" y="3638241"/>
              <a:ext cx="2122311" cy="484632"/>
            </a:xfrm>
            <a:prstGeom prst="homePlate">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Pentagon 76">
              <a:extLst>
                <a:ext uri="{FF2B5EF4-FFF2-40B4-BE49-F238E27FC236}">
                  <a16:creationId xmlns:a16="http://schemas.microsoft.com/office/drawing/2014/main" id="{02AF1569-369E-D944-A1A4-CEAB5925C897}"/>
                </a:ext>
              </a:extLst>
            </p:cNvPr>
            <p:cNvSpPr/>
            <p:nvPr/>
          </p:nvSpPr>
          <p:spPr>
            <a:xfrm>
              <a:off x="2034821" y="3638241"/>
              <a:ext cx="310444" cy="484632"/>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Oval 77">
              <a:extLst>
                <a:ext uri="{FF2B5EF4-FFF2-40B4-BE49-F238E27FC236}">
                  <a16:creationId xmlns:a16="http://schemas.microsoft.com/office/drawing/2014/main" id="{896A389E-F701-7C4A-89D0-E2D846830C22}"/>
                </a:ext>
              </a:extLst>
            </p:cNvPr>
            <p:cNvSpPr/>
            <p:nvPr/>
          </p:nvSpPr>
          <p:spPr>
            <a:xfrm>
              <a:off x="2734733" y="3460380"/>
              <a:ext cx="869244" cy="90311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Oval 78">
              <a:extLst>
                <a:ext uri="{FF2B5EF4-FFF2-40B4-BE49-F238E27FC236}">
                  <a16:creationId xmlns:a16="http://schemas.microsoft.com/office/drawing/2014/main" id="{39FEF8C7-F0D8-5D4C-8F4B-B27B636A4D9F}"/>
                </a:ext>
              </a:extLst>
            </p:cNvPr>
            <p:cNvSpPr/>
            <p:nvPr/>
          </p:nvSpPr>
          <p:spPr>
            <a:xfrm>
              <a:off x="4628443" y="3429001"/>
              <a:ext cx="869244" cy="90311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0" name="Oval 79">
              <a:extLst>
                <a:ext uri="{FF2B5EF4-FFF2-40B4-BE49-F238E27FC236}">
                  <a16:creationId xmlns:a16="http://schemas.microsoft.com/office/drawing/2014/main" id="{248868ED-3DF6-D848-9F3F-0F57B332C627}"/>
                </a:ext>
              </a:extLst>
            </p:cNvPr>
            <p:cNvSpPr/>
            <p:nvPr/>
          </p:nvSpPr>
          <p:spPr>
            <a:xfrm>
              <a:off x="6509453" y="3429001"/>
              <a:ext cx="869244" cy="90311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Oval 80">
              <a:extLst>
                <a:ext uri="{FF2B5EF4-FFF2-40B4-BE49-F238E27FC236}">
                  <a16:creationId xmlns:a16="http://schemas.microsoft.com/office/drawing/2014/main" id="{B899CD36-BD3A-DB43-8537-3E23798D9CC7}"/>
                </a:ext>
              </a:extLst>
            </p:cNvPr>
            <p:cNvSpPr/>
            <p:nvPr/>
          </p:nvSpPr>
          <p:spPr>
            <a:xfrm>
              <a:off x="8232421" y="3429000"/>
              <a:ext cx="869244" cy="903111"/>
            </a:xfrm>
            <a:prstGeom prst="ellipse">
              <a:avLst/>
            </a:prstGeom>
            <a:solidFill>
              <a:schemeClr val="bg1"/>
            </a:solidFill>
            <a:ln w="28575">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82" name="Group 81">
              <a:extLst>
                <a:ext uri="{FF2B5EF4-FFF2-40B4-BE49-F238E27FC236}">
                  <a16:creationId xmlns:a16="http://schemas.microsoft.com/office/drawing/2014/main" id="{511C4366-0775-E847-B71D-9DD9ECCE5FCA}"/>
                </a:ext>
              </a:extLst>
            </p:cNvPr>
            <p:cNvGrpSpPr/>
            <p:nvPr/>
          </p:nvGrpSpPr>
          <p:grpSpPr>
            <a:xfrm>
              <a:off x="3107266" y="2401940"/>
              <a:ext cx="124178" cy="858022"/>
              <a:chOff x="3079044" y="2483489"/>
              <a:chExt cx="124178" cy="858022"/>
            </a:xfrm>
          </p:grpSpPr>
          <p:cxnSp>
            <p:nvCxnSpPr>
              <p:cNvPr id="100" name="Straight Connector 99">
                <a:extLst>
                  <a:ext uri="{FF2B5EF4-FFF2-40B4-BE49-F238E27FC236}">
                    <a16:creationId xmlns:a16="http://schemas.microsoft.com/office/drawing/2014/main" id="{FDFE129D-9EF1-0442-BB5B-C2C6F27EBF7C}"/>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101" name="Oval 100">
                <a:extLst>
                  <a:ext uri="{FF2B5EF4-FFF2-40B4-BE49-F238E27FC236}">
                    <a16:creationId xmlns:a16="http://schemas.microsoft.com/office/drawing/2014/main" id="{C59A281C-079B-7649-B227-928E658F2C34}"/>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3" name="Group 82">
              <a:extLst>
                <a:ext uri="{FF2B5EF4-FFF2-40B4-BE49-F238E27FC236}">
                  <a16:creationId xmlns:a16="http://schemas.microsoft.com/office/drawing/2014/main" id="{3E0FDD77-FFE4-FB4E-A965-7A598F2B6E79}"/>
                </a:ext>
              </a:extLst>
            </p:cNvPr>
            <p:cNvGrpSpPr/>
            <p:nvPr/>
          </p:nvGrpSpPr>
          <p:grpSpPr>
            <a:xfrm>
              <a:off x="6881986" y="2401940"/>
              <a:ext cx="124178" cy="858022"/>
              <a:chOff x="3079044" y="2483489"/>
              <a:chExt cx="124178" cy="858022"/>
            </a:xfrm>
          </p:grpSpPr>
          <p:cxnSp>
            <p:nvCxnSpPr>
              <p:cNvPr id="98" name="Straight Connector 97">
                <a:extLst>
                  <a:ext uri="{FF2B5EF4-FFF2-40B4-BE49-F238E27FC236}">
                    <a16:creationId xmlns:a16="http://schemas.microsoft.com/office/drawing/2014/main" id="{7038DE4D-E305-FF4C-9B48-DB1B0CC93A89}"/>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9" name="Oval 98">
                <a:extLst>
                  <a:ext uri="{FF2B5EF4-FFF2-40B4-BE49-F238E27FC236}">
                    <a16:creationId xmlns:a16="http://schemas.microsoft.com/office/drawing/2014/main" id="{A3821269-FA27-724D-88DA-B506E2463F59}"/>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4" name="Group 83">
              <a:extLst>
                <a:ext uri="{FF2B5EF4-FFF2-40B4-BE49-F238E27FC236}">
                  <a16:creationId xmlns:a16="http://schemas.microsoft.com/office/drawing/2014/main" id="{9E31611F-C0F6-1F47-A883-F77D17150A15}"/>
                </a:ext>
              </a:extLst>
            </p:cNvPr>
            <p:cNvGrpSpPr/>
            <p:nvPr/>
          </p:nvGrpSpPr>
          <p:grpSpPr>
            <a:xfrm rot="10800000">
              <a:off x="5000976" y="4541352"/>
              <a:ext cx="124178" cy="858022"/>
              <a:chOff x="3079044" y="2483489"/>
              <a:chExt cx="124178" cy="858022"/>
            </a:xfrm>
          </p:grpSpPr>
          <p:cxnSp>
            <p:nvCxnSpPr>
              <p:cNvPr id="96" name="Straight Connector 95">
                <a:extLst>
                  <a:ext uri="{FF2B5EF4-FFF2-40B4-BE49-F238E27FC236}">
                    <a16:creationId xmlns:a16="http://schemas.microsoft.com/office/drawing/2014/main" id="{F68BB87A-E693-2740-99C3-AE47D779811D}"/>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7" name="Oval 96">
                <a:extLst>
                  <a:ext uri="{FF2B5EF4-FFF2-40B4-BE49-F238E27FC236}">
                    <a16:creationId xmlns:a16="http://schemas.microsoft.com/office/drawing/2014/main" id="{0E696B54-23B7-394C-9127-4B60A3C4884B}"/>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5" name="Group 84">
              <a:extLst>
                <a:ext uri="{FF2B5EF4-FFF2-40B4-BE49-F238E27FC236}">
                  <a16:creationId xmlns:a16="http://schemas.microsoft.com/office/drawing/2014/main" id="{B0976362-FE1F-FD48-808E-9DB6DA757114}"/>
                </a:ext>
              </a:extLst>
            </p:cNvPr>
            <p:cNvGrpSpPr/>
            <p:nvPr/>
          </p:nvGrpSpPr>
          <p:grpSpPr>
            <a:xfrm rot="10800000">
              <a:off x="8604954" y="4507452"/>
              <a:ext cx="124178" cy="858022"/>
              <a:chOff x="3079044" y="2483489"/>
              <a:chExt cx="124178" cy="858022"/>
            </a:xfrm>
          </p:grpSpPr>
          <p:cxnSp>
            <p:nvCxnSpPr>
              <p:cNvPr id="94" name="Straight Connector 93">
                <a:extLst>
                  <a:ext uri="{FF2B5EF4-FFF2-40B4-BE49-F238E27FC236}">
                    <a16:creationId xmlns:a16="http://schemas.microsoft.com/office/drawing/2014/main" id="{4CDCB84B-0643-2148-924D-91FB387B8B0F}"/>
                  </a:ext>
                </a:extLst>
              </p:cNvPr>
              <p:cNvCxnSpPr>
                <a:cxnSpLocks/>
              </p:cNvCxnSpPr>
              <p:nvPr/>
            </p:nvCxnSpPr>
            <p:spPr>
              <a:xfrm flipV="1">
                <a:off x="3149600" y="2551289"/>
                <a:ext cx="0" cy="790222"/>
              </a:xfrm>
              <a:prstGeom prst="line">
                <a:avLst/>
              </a:prstGeom>
            </p:spPr>
            <p:style>
              <a:lnRef idx="3">
                <a:schemeClr val="accent2"/>
              </a:lnRef>
              <a:fillRef idx="0">
                <a:schemeClr val="accent2"/>
              </a:fillRef>
              <a:effectRef idx="2">
                <a:schemeClr val="accent2"/>
              </a:effectRef>
              <a:fontRef idx="minor">
                <a:schemeClr val="tx1"/>
              </a:fontRef>
            </p:style>
          </p:cxnSp>
          <p:sp>
            <p:nvSpPr>
              <p:cNvPr id="95" name="Oval 94">
                <a:extLst>
                  <a:ext uri="{FF2B5EF4-FFF2-40B4-BE49-F238E27FC236}">
                    <a16:creationId xmlns:a16="http://schemas.microsoft.com/office/drawing/2014/main" id="{239265D5-71C4-474A-A574-4D5643323D2D}"/>
                  </a:ext>
                </a:extLst>
              </p:cNvPr>
              <p:cNvSpPr/>
              <p:nvPr/>
            </p:nvSpPr>
            <p:spPr>
              <a:xfrm>
                <a:off x="3079044" y="2483489"/>
                <a:ext cx="124178" cy="124178"/>
              </a:xfrm>
              <a:prstGeom prst="ellipse">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6" name="TextBox 85">
              <a:extLst>
                <a:ext uri="{FF2B5EF4-FFF2-40B4-BE49-F238E27FC236}">
                  <a16:creationId xmlns:a16="http://schemas.microsoft.com/office/drawing/2014/main" id="{1E66845A-3E07-B24D-8EBA-80BF17CC4916}"/>
                </a:ext>
              </a:extLst>
            </p:cNvPr>
            <p:cNvSpPr txBox="1"/>
            <p:nvPr/>
          </p:nvSpPr>
          <p:spPr>
            <a:xfrm>
              <a:off x="3430587" y="2333221"/>
              <a:ext cx="1632477" cy="830997"/>
            </a:xfrm>
            <a:prstGeom prst="rect">
              <a:avLst/>
            </a:prstGeom>
            <a:noFill/>
          </p:spPr>
          <p:txBody>
            <a:bodyPr wrap="square" rtlCol="0">
              <a:spAutoFit/>
            </a:bodyPr>
            <a:lstStyle/>
            <a:p>
              <a:pPr marL="342900" indent="-342900">
                <a:buAutoNum type="arabicPeriod"/>
              </a:pPr>
              <a:r>
                <a:rPr lang="en-GB" sz="1600" b="1" i="1" dirty="0" err="1"/>
                <a:t>Xxxxx</a:t>
              </a:r>
              <a:endParaRPr lang="en-GB" sz="1600" b="1" i="1" dirty="0"/>
            </a:p>
            <a:p>
              <a:pPr marL="342900" indent="-342900">
                <a:buAutoNum type="arabicPeriod"/>
              </a:pPr>
              <a:endParaRPr lang="en-GB" sz="1200" b="1" i="1" dirty="0"/>
            </a:p>
            <a:p>
              <a:r>
                <a:rPr lang="en-GB" sz="1200" dirty="0" err="1">
                  <a:solidFill>
                    <a:schemeClr val="bg2">
                      <a:lumMod val="50000"/>
                    </a:schemeClr>
                  </a:solidFill>
                </a:rPr>
                <a:t>xxxxxxxxxxxxxxxxxxxxxxxxxxxxxxxxxxxxxxxxxx</a:t>
              </a:r>
              <a:endParaRPr lang="en-GB" sz="1200" dirty="0">
                <a:solidFill>
                  <a:schemeClr val="bg2">
                    <a:lumMod val="50000"/>
                  </a:schemeClr>
                </a:solidFill>
              </a:endParaRPr>
            </a:p>
          </p:txBody>
        </p:sp>
        <p:sp>
          <p:nvSpPr>
            <p:cNvPr id="87" name="TextBox 86">
              <a:extLst>
                <a:ext uri="{FF2B5EF4-FFF2-40B4-BE49-F238E27FC236}">
                  <a16:creationId xmlns:a16="http://schemas.microsoft.com/office/drawing/2014/main" id="{496B0F61-2D99-FF42-90C3-65B1CF326162}"/>
                </a:ext>
              </a:extLst>
            </p:cNvPr>
            <p:cNvSpPr txBox="1"/>
            <p:nvPr/>
          </p:nvSpPr>
          <p:spPr>
            <a:xfrm>
              <a:off x="7192609" y="2333221"/>
              <a:ext cx="1632477" cy="830997"/>
            </a:xfrm>
            <a:prstGeom prst="rect">
              <a:avLst/>
            </a:prstGeom>
            <a:noFill/>
          </p:spPr>
          <p:txBody>
            <a:bodyPr wrap="square" rtlCol="0">
              <a:spAutoFit/>
            </a:bodyPr>
            <a:lstStyle/>
            <a:p>
              <a:pPr marL="342900" indent="-342900">
                <a:buFont typeface="+mj-lt"/>
                <a:buAutoNum type="arabicPeriod" startAt="3"/>
              </a:pPr>
              <a:r>
                <a:rPr lang="en-GB" sz="1600" b="1" i="1" dirty="0" err="1"/>
                <a:t>Xxxxx</a:t>
              </a:r>
              <a:endParaRPr lang="en-GB" sz="1600" b="1" i="1" dirty="0"/>
            </a:p>
            <a:p>
              <a:pPr marL="342900" indent="-342900">
                <a:buAutoNum type="arabicPeriod" startAt="3"/>
              </a:pPr>
              <a:endParaRPr lang="en-GB" sz="1200" b="1" i="1" dirty="0"/>
            </a:p>
            <a:p>
              <a:r>
                <a:rPr lang="en-GB" sz="1200" dirty="0" err="1">
                  <a:solidFill>
                    <a:schemeClr val="bg2">
                      <a:lumMod val="50000"/>
                    </a:schemeClr>
                  </a:solidFill>
                </a:rPr>
                <a:t>xxxxxxxxxxxxxxxxxxxxxxxxxxxxxxxxxxxxxxxxxx</a:t>
              </a:r>
              <a:endParaRPr lang="en-GB" sz="1200" dirty="0">
                <a:solidFill>
                  <a:schemeClr val="bg2">
                    <a:lumMod val="50000"/>
                  </a:schemeClr>
                </a:solidFill>
              </a:endParaRPr>
            </a:p>
          </p:txBody>
        </p:sp>
        <p:sp>
          <p:nvSpPr>
            <p:cNvPr id="88" name="TextBox 87">
              <a:extLst>
                <a:ext uri="{FF2B5EF4-FFF2-40B4-BE49-F238E27FC236}">
                  <a16:creationId xmlns:a16="http://schemas.microsoft.com/office/drawing/2014/main" id="{30E0E862-203D-DD49-83ED-DB2304F3DA75}"/>
                </a:ext>
              </a:extLst>
            </p:cNvPr>
            <p:cNvSpPr txBox="1"/>
            <p:nvPr/>
          </p:nvSpPr>
          <p:spPr>
            <a:xfrm>
              <a:off x="3251198" y="4628274"/>
              <a:ext cx="1632477" cy="830997"/>
            </a:xfrm>
            <a:prstGeom prst="rect">
              <a:avLst/>
            </a:prstGeom>
            <a:noFill/>
          </p:spPr>
          <p:txBody>
            <a:bodyPr wrap="square" rtlCol="0">
              <a:spAutoFit/>
            </a:bodyPr>
            <a:lstStyle/>
            <a:p>
              <a:pPr algn="r"/>
              <a:r>
                <a:rPr lang="en-GB" sz="1200" dirty="0" err="1">
                  <a:solidFill>
                    <a:schemeClr val="bg2">
                      <a:lumMod val="50000"/>
                    </a:schemeClr>
                  </a:solidFill>
                </a:rPr>
                <a:t>Xxxxxxxxxxxxxxxxxxxxxxxxxxxxxxxxxxxxxxxxxx</a:t>
              </a:r>
              <a:endParaRPr lang="en-GB" sz="1200" dirty="0">
                <a:solidFill>
                  <a:schemeClr val="bg2">
                    <a:lumMod val="50000"/>
                  </a:schemeClr>
                </a:solidFill>
              </a:endParaRPr>
            </a:p>
            <a:p>
              <a:pPr algn="r"/>
              <a:endParaRPr lang="en-GB" sz="1200" dirty="0">
                <a:solidFill>
                  <a:schemeClr val="bg2">
                    <a:lumMod val="50000"/>
                  </a:schemeClr>
                </a:solidFill>
              </a:endParaRPr>
            </a:p>
            <a:p>
              <a:pPr marL="228600" indent="-228600" algn="r">
                <a:buFont typeface="+mj-lt"/>
                <a:buAutoNum type="arabicPeriod" startAt="2"/>
              </a:pPr>
              <a:r>
                <a:rPr lang="en-GB" sz="1600" b="1" i="1" dirty="0" err="1"/>
                <a:t>Xxxxx</a:t>
              </a:r>
              <a:endParaRPr lang="en-GB" sz="1600" b="1" i="1" dirty="0"/>
            </a:p>
          </p:txBody>
        </p:sp>
        <p:sp>
          <p:nvSpPr>
            <p:cNvPr id="89" name="TextBox 88">
              <a:extLst>
                <a:ext uri="{FF2B5EF4-FFF2-40B4-BE49-F238E27FC236}">
                  <a16:creationId xmlns:a16="http://schemas.microsoft.com/office/drawing/2014/main" id="{8846687F-8480-0A46-B203-1B21BB4A9E93}"/>
                </a:ext>
              </a:extLst>
            </p:cNvPr>
            <p:cNvSpPr txBox="1"/>
            <p:nvPr/>
          </p:nvSpPr>
          <p:spPr>
            <a:xfrm>
              <a:off x="6855176" y="4609843"/>
              <a:ext cx="1632477" cy="830997"/>
            </a:xfrm>
            <a:prstGeom prst="rect">
              <a:avLst/>
            </a:prstGeom>
            <a:noFill/>
          </p:spPr>
          <p:txBody>
            <a:bodyPr wrap="square" rtlCol="0">
              <a:spAutoFit/>
            </a:bodyPr>
            <a:lstStyle/>
            <a:p>
              <a:pPr algn="r"/>
              <a:r>
                <a:rPr lang="en-GB" sz="1200" dirty="0" err="1">
                  <a:solidFill>
                    <a:schemeClr val="bg2">
                      <a:lumMod val="50000"/>
                    </a:schemeClr>
                  </a:solidFill>
                </a:rPr>
                <a:t>Xxxxxxxxxxxxxxxxxxxxxxxxxxxxxxxxxxxxxxxxxx</a:t>
              </a:r>
              <a:endParaRPr lang="en-GB" sz="1200" dirty="0">
                <a:solidFill>
                  <a:schemeClr val="bg2">
                    <a:lumMod val="50000"/>
                  </a:schemeClr>
                </a:solidFill>
              </a:endParaRPr>
            </a:p>
            <a:p>
              <a:pPr algn="r"/>
              <a:endParaRPr lang="en-GB" sz="1200" dirty="0">
                <a:solidFill>
                  <a:schemeClr val="bg2">
                    <a:lumMod val="50000"/>
                  </a:schemeClr>
                </a:solidFill>
              </a:endParaRPr>
            </a:p>
            <a:p>
              <a:pPr marL="228600" indent="-228600" algn="r">
                <a:buFont typeface="+mj-lt"/>
                <a:buAutoNum type="arabicPeriod" startAt="4"/>
              </a:pPr>
              <a:r>
                <a:rPr lang="en-GB" sz="1600" b="1" i="1" dirty="0" err="1"/>
                <a:t>Xxxxx</a:t>
              </a:r>
              <a:endParaRPr lang="en-GB" sz="1600" b="1" i="1" dirty="0"/>
            </a:p>
          </p:txBody>
        </p:sp>
        <p:sp>
          <p:nvSpPr>
            <p:cNvPr id="90" name="Google Shape;1966;p23">
              <a:extLst>
                <a:ext uri="{FF2B5EF4-FFF2-40B4-BE49-F238E27FC236}">
                  <a16:creationId xmlns:a16="http://schemas.microsoft.com/office/drawing/2014/main" id="{E781DD09-41C6-FE45-9FB3-AB1FD21639B7}"/>
                </a:ext>
              </a:extLst>
            </p:cNvPr>
            <p:cNvSpPr/>
            <p:nvPr/>
          </p:nvSpPr>
          <p:spPr>
            <a:xfrm>
              <a:off x="2979532" y="3761963"/>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rgbClr val="1D4A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91" name="Google Shape;1966;p23">
              <a:extLst>
                <a:ext uri="{FF2B5EF4-FFF2-40B4-BE49-F238E27FC236}">
                  <a16:creationId xmlns:a16="http://schemas.microsoft.com/office/drawing/2014/main" id="{6E2DD3FC-7FE3-D641-9FFF-5F5A59086C43}"/>
                </a:ext>
              </a:extLst>
            </p:cNvPr>
            <p:cNvSpPr/>
            <p:nvPr/>
          </p:nvSpPr>
          <p:spPr>
            <a:xfrm>
              <a:off x="4883675" y="3730581"/>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rgbClr val="1D4A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92" name="Google Shape;1966;p23">
              <a:extLst>
                <a:ext uri="{FF2B5EF4-FFF2-40B4-BE49-F238E27FC236}">
                  <a16:creationId xmlns:a16="http://schemas.microsoft.com/office/drawing/2014/main" id="{60093083-6D5C-DA4A-9213-4749F00A2F9B}"/>
                </a:ext>
              </a:extLst>
            </p:cNvPr>
            <p:cNvSpPr/>
            <p:nvPr/>
          </p:nvSpPr>
          <p:spPr>
            <a:xfrm>
              <a:off x="6756343" y="3731509"/>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rgbClr val="1D4A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sp>
          <p:nvSpPr>
            <p:cNvPr id="93" name="Google Shape;1966;p23">
              <a:extLst>
                <a:ext uri="{FF2B5EF4-FFF2-40B4-BE49-F238E27FC236}">
                  <a16:creationId xmlns:a16="http://schemas.microsoft.com/office/drawing/2014/main" id="{C2637238-DFAF-FF4A-846F-1A22D2B5CC10}"/>
                </a:ext>
              </a:extLst>
            </p:cNvPr>
            <p:cNvSpPr/>
            <p:nvPr/>
          </p:nvSpPr>
          <p:spPr>
            <a:xfrm>
              <a:off x="8499603" y="3730581"/>
              <a:ext cx="379644" cy="299945"/>
            </a:xfrm>
            <a:custGeom>
              <a:avLst/>
              <a:gdLst/>
              <a:ahLst/>
              <a:cxnLst/>
              <a:rect l="l" t="t" r="r" b="b"/>
              <a:pathLst>
                <a:path w="256" h="208" extrusionOk="0">
                  <a:moveTo>
                    <a:pt x="248" y="0"/>
                  </a:moveTo>
                  <a:cubicBezTo>
                    <a:pt x="40" y="0"/>
                    <a:pt x="40" y="0"/>
                    <a:pt x="40" y="0"/>
                  </a:cubicBezTo>
                  <a:cubicBezTo>
                    <a:pt x="36" y="0"/>
                    <a:pt x="32" y="4"/>
                    <a:pt x="32" y="8"/>
                  </a:cubicBezTo>
                  <a:cubicBezTo>
                    <a:pt x="32" y="32"/>
                    <a:pt x="32" y="32"/>
                    <a:pt x="32" y="32"/>
                  </a:cubicBezTo>
                  <a:cubicBezTo>
                    <a:pt x="8" y="32"/>
                    <a:pt x="8" y="32"/>
                    <a:pt x="8" y="32"/>
                  </a:cubicBezTo>
                  <a:cubicBezTo>
                    <a:pt x="4" y="32"/>
                    <a:pt x="0" y="36"/>
                    <a:pt x="0" y="40"/>
                  </a:cubicBezTo>
                  <a:cubicBezTo>
                    <a:pt x="0" y="200"/>
                    <a:pt x="0" y="200"/>
                    <a:pt x="0" y="200"/>
                  </a:cubicBezTo>
                  <a:cubicBezTo>
                    <a:pt x="0" y="204"/>
                    <a:pt x="4" y="208"/>
                    <a:pt x="8" y="208"/>
                  </a:cubicBezTo>
                  <a:cubicBezTo>
                    <a:pt x="216" y="208"/>
                    <a:pt x="216" y="208"/>
                    <a:pt x="216" y="208"/>
                  </a:cubicBezTo>
                  <a:cubicBezTo>
                    <a:pt x="220" y="208"/>
                    <a:pt x="224" y="204"/>
                    <a:pt x="224" y="200"/>
                  </a:cubicBezTo>
                  <a:cubicBezTo>
                    <a:pt x="224" y="176"/>
                    <a:pt x="224" y="176"/>
                    <a:pt x="224" y="176"/>
                  </a:cubicBezTo>
                  <a:cubicBezTo>
                    <a:pt x="248" y="176"/>
                    <a:pt x="248" y="176"/>
                    <a:pt x="248" y="176"/>
                  </a:cubicBezTo>
                  <a:cubicBezTo>
                    <a:pt x="252" y="176"/>
                    <a:pt x="256" y="172"/>
                    <a:pt x="256" y="168"/>
                  </a:cubicBezTo>
                  <a:cubicBezTo>
                    <a:pt x="256" y="8"/>
                    <a:pt x="256" y="8"/>
                    <a:pt x="256" y="8"/>
                  </a:cubicBezTo>
                  <a:cubicBezTo>
                    <a:pt x="256" y="4"/>
                    <a:pt x="252" y="0"/>
                    <a:pt x="248" y="0"/>
                  </a:cubicBezTo>
                  <a:close/>
                  <a:moveTo>
                    <a:pt x="208" y="48"/>
                  </a:moveTo>
                  <a:cubicBezTo>
                    <a:pt x="208" y="175"/>
                    <a:pt x="208" y="175"/>
                    <a:pt x="208" y="175"/>
                  </a:cubicBezTo>
                  <a:cubicBezTo>
                    <a:pt x="165" y="138"/>
                    <a:pt x="165" y="138"/>
                    <a:pt x="165" y="138"/>
                  </a:cubicBezTo>
                  <a:cubicBezTo>
                    <a:pt x="163" y="136"/>
                    <a:pt x="159" y="135"/>
                    <a:pt x="156" y="137"/>
                  </a:cubicBezTo>
                  <a:cubicBezTo>
                    <a:pt x="122" y="158"/>
                    <a:pt x="122" y="158"/>
                    <a:pt x="122" y="158"/>
                  </a:cubicBezTo>
                  <a:cubicBezTo>
                    <a:pt x="70" y="99"/>
                    <a:pt x="70" y="99"/>
                    <a:pt x="70" y="99"/>
                  </a:cubicBezTo>
                  <a:cubicBezTo>
                    <a:pt x="69" y="97"/>
                    <a:pt x="66" y="96"/>
                    <a:pt x="64" y="96"/>
                  </a:cubicBezTo>
                  <a:cubicBezTo>
                    <a:pt x="62" y="96"/>
                    <a:pt x="60" y="97"/>
                    <a:pt x="58" y="98"/>
                  </a:cubicBezTo>
                  <a:cubicBezTo>
                    <a:pt x="16" y="141"/>
                    <a:pt x="16" y="141"/>
                    <a:pt x="16" y="141"/>
                  </a:cubicBezTo>
                  <a:cubicBezTo>
                    <a:pt x="16" y="48"/>
                    <a:pt x="16" y="48"/>
                    <a:pt x="16" y="48"/>
                  </a:cubicBezTo>
                  <a:lnTo>
                    <a:pt x="208" y="48"/>
                  </a:lnTo>
                  <a:close/>
                  <a:moveTo>
                    <a:pt x="16" y="163"/>
                  </a:moveTo>
                  <a:cubicBezTo>
                    <a:pt x="64" y="116"/>
                    <a:pt x="64" y="116"/>
                    <a:pt x="64" y="116"/>
                  </a:cubicBezTo>
                  <a:cubicBezTo>
                    <a:pt x="114" y="173"/>
                    <a:pt x="114" y="173"/>
                    <a:pt x="114" y="173"/>
                  </a:cubicBezTo>
                  <a:cubicBezTo>
                    <a:pt x="117" y="176"/>
                    <a:pt x="121" y="177"/>
                    <a:pt x="124" y="175"/>
                  </a:cubicBezTo>
                  <a:cubicBezTo>
                    <a:pt x="159" y="154"/>
                    <a:pt x="159" y="154"/>
                    <a:pt x="159" y="154"/>
                  </a:cubicBezTo>
                  <a:cubicBezTo>
                    <a:pt x="204" y="192"/>
                    <a:pt x="204" y="192"/>
                    <a:pt x="204" y="192"/>
                  </a:cubicBezTo>
                  <a:cubicBezTo>
                    <a:pt x="16" y="192"/>
                    <a:pt x="16" y="192"/>
                    <a:pt x="16" y="192"/>
                  </a:cubicBezTo>
                  <a:lnTo>
                    <a:pt x="16" y="163"/>
                  </a:lnTo>
                  <a:close/>
                  <a:moveTo>
                    <a:pt x="240" y="160"/>
                  </a:moveTo>
                  <a:cubicBezTo>
                    <a:pt x="224" y="160"/>
                    <a:pt x="224" y="160"/>
                    <a:pt x="224" y="160"/>
                  </a:cubicBezTo>
                  <a:cubicBezTo>
                    <a:pt x="224" y="40"/>
                    <a:pt x="224" y="40"/>
                    <a:pt x="224" y="40"/>
                  </a:cubicBezTo>
                  <a:cubicBezTo>
                    <a:pt x="224" y="36"/>
                    <a:pt x="220" y="32"/>
                    <a:pt x="216" y="32"/>
                  </a:cubicBezTo>
                  <a:cubicBezTo>
                    <a:pt x="48" y="32"/>
                    <a:pt x="48" y="32"/>
                    <a:pt x="48" y="32"/>
                  </a:cubicBezTo>
                  <a:cubicBezTo>
                    <a:pt x="48" y="16"/>
                    <a:pt x="48" y="16"/>
                    <a:pt x="48" y="16"/>
                  </a:cubicBezTo>
                  <a:cubicBezTo>
                    <a:pt x="240" y="16"/>
                    <a:pt x="240" y="16"/>
                    <a:pt x="240" y="16"/>
                  </a:cubicBezTo>
                  <a:lnTo>
                    <a:pt x="240" y="160"/>
                  </a:lnTo>
                  <a:close/>
                </a:path>
              </a:pathLst>
            </a:custGeom>
            <a:solidFill>
              <a:srgbClr val="1D4A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Helvetica" pitchFamily="2" charset="0"/>
                <a:ea typeface="Calibri"/>
                <a:cs typeface="Calibri"/>
                <a:sym typeface="Calibri"/>
              </a:endParaRPr>
            </a:p>
          </p:txBody>
        </p:sp>
      </p:grpSp>
    </p:spTree>
    <p:extLst>
      <p:ext uri="{BB962C8B-B14F-4D97-AF65-F5344CB8AC3E}">
        <p14:creationId xmlns:p14="http://schemas.microsoft.com/office/powerpoint/2010/main" val="21832729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894EBA3E-76BC-4762-9F44-A1D9ADACFD9C}"/>
              </a:ext>
            </a:extLst>
          </p:cNvPr>
          <p:cNvPicPr>
            <a:picLocks noGrp="1" noChangeAspect="1"/>
          </p:cNvPicPr>
          <p:nvPr>
            <p:ph type="pic" sz="quarter" idx="10"/>
          </p:nvPr>
        </p:nvPicPr>
        <p:blipFill>
          <a:blip r:embed="rId2"/>
          <a:srcRect l="17000" r="17000"/>
          <a:stretch>
            <a:fillRect/>
          </a:stretch>
        </p:blipFill>
        <p:spPr>
          <a:xfrm>
            <a:off x="0" y="692150"/>
            <a:ext cx="6096000" cy="6165850"/>
          </a:xfrm>
        </p:spPr>
      </p:pic>
      <p:pic>
        <p:nvPicPr>
          <p:cNvPr id="51204" name="Picture 17">
            <a:extLst>
              <a:ext uri="{FF2B5EF4-FFF2-40B4-BE49-F238E27FC236}">
                <a16:creationId xmlns:a16="http://schemas.microsoft.com/office/drawing/2014/main" id="{0B4D1FB3-B6A3-42DC-9469-571EA15F4C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2738" y="-19050"/>
            <a:ext cx="2665412" cy="1890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D44F72E5-01A6-4A1F-83D4-0E3416D933C7}"/>
              </a:ext>
            </a:extLst>
          </p:cNvPr>
          <p:cNvSpPr txBox="1"/>
          <p:nvPr/>
        </p:nvSpPr>
        <p:spPr>
          <a:xfrm>
            <a:off x="6096000" y="4162705"/>
            <a:ext cx="5772149" cy="830997"/>
          </a:xfrm>
          <a:prstGeom prst="rect">
            <a:avLst/>
          </a:prstGeom>
          <a:noFill/>
        </p:spPr>
        <p:txBody>
          <a:bodyPr wrap="square" rtlCol="0">
            <a:spAutoFit/>
          </a:bodyPr>
          <a:lstStyle/>
          <a:p>
            <a:pPr algn="r"/>
            <a:r>
              <a:rPr lang="en-US" sz="4800" b="1" dirty="0">
                <a:solidFill>
                  <a:srgbClr val="1D4A84"/>
                </a:solidFill>
                <a:latin typeface="Helvetica" pitchFamily="2" charset="0"/>
              </a:rPr>
              <a:t>Thank You</a:t>
            </a:r>
          </a:p>
        </p:txBody>
      </p:sp>
    </p:spTree>
    <p:extLst>
      <p:ext uri="{BB962C8B-B14F-4D97-AF65-F5344CB8AC3E}">
        <p14:creationId xmlns:p14="http://schemas.microsoft.com/office/powerpoint/2010/main" val="810416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D192651-E394-AA42-B413-05AAD837258B}"/>
              </a:ext>
            </a:extLst>
          </p:cNvPr>
          <p:cNvGrpSpPr/>
          <p:nvPr/>
        </p:nvGrpSpPr>
        <p:grpSpPr>
          <a:xfrm>
            <a:off x="1442700" y="1459906"/>
            <a:ext cx="9036891" cy="4852856"/>
            <a:chOff x="1553172" y="1230831"/>
            <a:chExt cx="9036891" cy="4852856"/>
          </a:xfrm>
        </p:grpSpPr>
        <p:sp>
          <p:nvSpPr>
            <p:cNvPr id="3" name="Shape">
              <a:extLst>
                <a:ext uri="{FF2B5EF4-FFF2-40B4-BE49-F238E27FC236}">
                  <a16:creationId xmlns:a16="http://schemas.microsoft.com/office/drawing/2014/main" id="{0423698A-5625-1B44-8262-49AF595BBD16}"/>
                </a:ext>
              </a:extLst>
            </p:cNvPr>
            <p:cNvSpPr/>
            <p:nvPr/>
          </p:nvSpPr>
          <p:spPr>
            <a:xfrm>
              <a:off x="5284572" y="4886436"/>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tx1"/>
                </a:solidFill>
              </a:endParaRPr>
            </a:p>
          </p:txBody>
        </p:sp>
        <p:sp>
          <p:nvSpPr>
            <p:cNvPr id="5" name="Shape">
              <a:extLst>
                <a:ext uri="{FF2B5EF4-FFF2-40B4-BE49-F238E27FC236}">
                  <a16:creationId xmlns:a16="http://schemas.microsoft.com/office/drawing/2014/main" id="{101AABCD-8EF5-8642-834F-02E58E54596E}"/>
                </a:ext>
              </a:extLst>
            </p:cNvPr>
            <p:cNvSpPr/>
            <p:nvPr/>
          </p:nvSpPr>
          <p:spPr>
            <a:xfrm>
              <a:off x="1702008" y="1987696"/>
              <a:ext cx="3433729" cy="3351531"/>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3" y="1005"/>
                    <a:pt x="2882" y="3016"/>
                  </a:cubicBezTo>
                  <a:cubicBezTo>
                    <a:pt x="-961" y="7037"/>
                    <a:pt x="-961" y="13557"/>
                    <a:pt x="2882" y="17579"/>
                  </a:cubicBezTo>
                  <a:cubicBezTo>
                    <a:pt x="6724" y="21600"/>
                    <a:pt x="12954" y="21600"/>
                    <a:pt x="16796" y="17579"/>
                  </a:cubicBezTo>
                  <a:cubicBezTo>
                    <a:pt x="20639" y="13557"/>
                    <a:pt x="20639" y="7037"/>
                    <a:pt x="16796" y="3016"/>
                  </a:cubicBezTo>
                  <a:cubicBezTo>
                    <a:pt x="14875" y="1005"/>
                    <a:pt x="12357" y="0"/>
                    <a:pt x="9839" y="0"/>
                  </a:cubicBezTo>
                  <a:close/>
                  <a:moveTo>
                    <a:pt x="9839" y="3568"/>
                  </a:moveTo>
                  <a:cubicBezTo>
                    <a:pt x="11485" y="3568"/>
                    <a:pt x="13130" y="4225"/>
                    <a:pt x="14386" y="5539"/>
                  </a:cubicBezTo>
                  <a:cubicBezTo>
                    <a:pt x="16897" y="8167"/>
                    <a:pt x="16897" y="12427"/>
                    <a:pt x="14386" y="15055"/>
                  </a:cubicBezTo>
                  <a:cubicBezTo>
                    <a:pt x="11874" y="17683"/>
                    <a:pt x="7804" y="17683"/>
                    <a:pt x="5292" y="15055"/>
                  </a:cubicBezTo>
                  <a:cubicBezTo>
                    <a:pt x="2781" y="12427"/>
                    <a:pt x="2781" y="8167"/>
                    <a:pt x="5292" y="5539"/>
                  </a:cubicBezTo>
                  <a:cubicBezTo>
                    <a:pt x="6548" y="4225"/>
                    <a:pt x="8193" y="3568"/>
                    <a:pt x="9839" y="3568"/>
                  </a:cubicBez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6" name="Line">
              <a:extLst>
                <a:ext uri="{FF2B5EF4-FFF2-40B4-BE49-F238E27FC236}">
                  <a16:creationId xmlns:a16="http://schemas.microsoft.com/office/drawing/2014/main" id="{ED721BC3-3651-044F-84A3-527CA37D94C2}"/>
                </a:ext>
              </a:extLst>
            </p:cNvPr>
            <p:cNvSpPr/>
            <p:nvPr/>
          </p:nvSpPr>
          <p:spPr>
            <a:xfrm>
              <a:off x="1553172" y="1834622"/>
              <a:ext cx="3750445" cy="3663260"/>
            </a:xfrm>
            <a:custGeom>
              <a:avLst/>
              <a:gdLst/>
              <a:ahLst/>
              <a:cxnLst>
                <a:cxn ang="0">
                  <a:pos x="wd2" y="hd2"/>
                </a:cxn>
                <a:cxn ang="5400000">
                  <a:pos x="wd2" y="hd2"/>
                </a:cxn>
                <a:cxn ang="10800000">
                  <a:pos x="wd2" y="hd2"/>
                </a:cxn>
                <a:cxn ang="16200000">
                  <a:pos x="wd2" y="hd2"/>
                </a:cxn>
              </a:cxnLst>
              <a:rect l="0" t="0" r="r" b="b"/>
              <a:pathLst>
                <a:path w="21581" h="21600" extrusionOk="0">
                  <a:moveTo>
                    <a:pt x="21581" y="0"/>
                  </a:moveTo>
                  <a:lnTo>
                    <a:pt x="10576" y="0"/>
                  </a:lnTo>
                  <a:cubicBezTo>
                    <a:pt x="4686" y="125"/>
                    <a:pt x="-19" y="4946"/>
                    <a:pt x="0" y="10839"/>
                  </a:cubicBezTo>
                  <a:cubicBezTo>
                    <a:pt x="19" y="16703"/>
                    <a:pt x="4714" y="21480"/>
                    <a:pt x="10576" y="21600"/>
                  </a:cubicBezTo>
                  <a:lnTo>
                    <a:pt x="21506" y="21600"/>
                  </a:lnTo>
                </a:path>
              </a:pathLst>
            </a:cu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dirty="0">
                <a:solidFill>
                  <a:schemeClr val="tx1"/>
                </a:solidFill>
              </a:endParaRPr>
            </a:p>
          </p:txBody>
        </p:sp>
        <p:sp>
          <p:nvSpPr>
            <p:cNvPr id="8" name="Venn diagram">
              <a:extLst>
                <a:ext uri="{FF2B5EF4-FFF2-40B4-BE49-F238E27FC236}">
                  <a16:creationId xmlns:a16="http://schemas.microsoft.com/office/drawing/2014/main" id="{358DA8B6-B482-F144-B2C3-B59C92EAC622}"/>
                </a:ext>
              </a:extLst>
            </p:cNvPr>
            <p:cNvSpPr txBox="1"/>
            <p:nvPr/>
          </p:nvSpPr>
          <p:spPr>
            <a:xfrm>
              <a:off x="2543998" y="3157898"/>
              <a:ext cx="1712522"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sz="2500">
                  <a:solidFill>
                    <a:srgbClr val="535353"/>
                  </a:solidFill>
                  <a:latin typeface="Barlow SemiBold"/>
                  <a:ea typeface="Barlow SemiBold"/>
                  <a:cs typeface="Barlow SemiBold"/>
                  <a:sym typeface="Barlow SemiBold"/>
                </a:defRPr>
              </a:lvl1pPr>
            </a:lstStyle>
            <a:p>
              <a:pPr algn="ctr"/>
              <a:r>
                <a:rPr lang="en-US" sz="2400" b="1" i="1" dirty="0" smtClean="0">
                  <a:solidFill>
                    <a:srgbClr val="1D4A84"/>
                  </a:solidFill>
                  <a:latin typeface="Helvetica" pitchFamily="2" charset="0"/>
                </a:rPr>
                <a:t>Project Objective</a:t>
              </a:r>
              <a:endParaRPr sz="2400" b="1" i="1" dirty="0">
                <a:solidFill>
                  <a:srgbClr val="1D4A84"/>
                </a:solidFill>
                <a:latin typeface="Helvetica" pitchFamily="2" charset="0"/>
              </a:endParaRPr>
            </a:p>
          </p:txBody>
        </p:sp>
        <p:sp>
          <p:nvSpPr>
            <p:cNvPr id="9" name="Shape">
              <a:extLst>
                <a:ext uri="{FF2B5EF4-FFF2-40B4-BE49-F238E27FC236}">
                  <a16:creationId xmlns:a16="http://schemas.microsoft.com/office/drawing/2014/main" id="{6FC684AC-6D39-504E-80A3-CDA088DC992E}"/>
                </a:ext>
              </a:extLst>
            </p:cNvPr>
            <p:cNvSpPr/>
            <p:nvPr/>
          </p:nvSpPr>
          <p:spPr>
            <a:xfrm>
              <a:off x="5284573" y="1230831"/>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dirty="0">
                <a:solidFill>
                  <a:schemeClr val="tx1"/>
                </a:solidFill>
              </a:endParaRPr>
            </a:p>
          </p:txBody>
        </p:sp>
        <p:sp>
          <p:nvSpPr>
            <p:cNvPr id="10" name="Shape">
              <a:extLst>
                <a:ext uri="{FF2B5EF4-FFF2-40B4-BE49-F238E27FC236}">
                  <a16:creationId xmlns:a16="http://schemas.microsoft.com/office/drawing/2014/main" id="{B7916C63-E401-6148-8C7D-6C8F4EB5E071}"/>
                </a:ext>
              </a:extLst>
            </p:cNvPr>
            <p:cNvSpPr/>
            <p:nvPr/>
          </p:nvSpPr>
          <p:spPr>
            <a:xfrm>
              <a:off x="5418009" y="1716080"/>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dirty="0">
                <a:solidFill>
                  <a:schemeClr val="tx1"/>
                </a:solidFill>
              </a:endParaRPr>
            </a:p>
          </p:txBody>
        </p:sp>
        <p:sp>
          <p:nvSpPr>
            <p:cNvPr id="11" name="Shape">
              <a:extLst>
                <a:ext uri="{FF2B5EF4-FFF2-40B4-BE49-F238E27FC236}">
                  <a16:creationId xmlns:a16="http://schemas.microsoft.com/office/drawing/2014/main" id="{775AE48D-37A5-3B4A-9A5E-B831A5F9352C}"/>
                </a:ext>
              </a:extLst>
            </p:cNvPr>
            <p:cNvSpPr/>
            <p:nvPr/>
          </p:nvSpPr>
          <p:spPr>
            <a:xfrm>
              <a:off x="5418009" y="5375911"/>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4" name="Shape">
              <a:extLst>
                <a:ext uri="{FF2B5EF4-FFF2-40B4-BE49-F238E27FC236}">
                  <a16:creationId xmlns:a16="http://schemas.microsoft.com/office/drawing/2014/main" id="{0460E646-AAB3-1549-9E64-1A1FED51739C}"/>
                </a:ext>
              </a:extLst>
            </p:cNvPr>
            <p:cNvSpPr/>
            <p:nvPr/>
          </p:nvSpPr>
          <p:spPr>
            <a:xfrm>
              <a:off x="2285766" y="2168710"/>
              <a:ext cx="1171607" cy="543830"/>
            </a:xfrm>
            <a:custGeom>
              <a:avLst/>
              <a:gdLst/>
              <a:ahLst/>
              <a:cxnLst>
                <a:cxn ang="0">
                  <a:pos x="wd2" y="hd2"/>
                </a:cxn>
                <a:cxn ang="5400000">
                  <a:pos x="wd2" y="hd2"/>
                </a:cxn>
                <a:cxn ang="10800000">
                  <a:pos x="wd2" y="hd2"/>
                </a:cxn>
                <a:cxn ang="16200000">
                  <a:pos x="wd2" y="hd2"/>
                </a:cxn>
              </a:cxnLst>
              <a:rect l="0" t="0" r="r" b="b"/>
              <a:pathLst>
                <a:path w="21421" h="21342" extrusionOk="0">
                  <a:moveTo>
                    <a:pt x="20644" y="8"/>
                  </a:moveTo>
                  <a:cubicBezTo>
                    <a:pt x="21105" y="-93"/>
                    <a:pt x="21486" y="751"/>
                    <a:pt x="21412" y="1709"/>
                  </a:cubicBezTo>
                  <a:cubicBezTo>
                    <a:pt x="21354" y="2450"/>
                    <a:pt x="21030" y="2966"/>
                    <a:pt x="20674" y="2882"/>
                  </a:cubicBezTo>
                  <a:cubicBezTo>
                    <a:pt x="16957" y="2934"/>
                    <a:pt x="13286" y="4601"/>
                    <a:pt x="9892" y="7777"/>
                  </a:cubicBezTo>
                  <a:cubicBezTo>
                    <a:pt x="6605" y="10853"/>
                    <a:pt x="3647" y="15282"/>
                    <a:pt x="1194" y="20800"/>
                  </a:cubicBezTo>
                  <a:cubicBezTo>
                    <a:pt x="990" y="21361"/>
                    <a:pt x="617" y="21507"/>
                    <a:pt x="330" y="21139"/>
                  </a:cubicBezTo>
                  <a:cubicBezTo>
                    <a:pt x="-54" y="20647"/>
                    <a:pt x="-114" y="19528"/>
                    <a:pt x="209" y="18870"/>
                  </a:cubicBezTo>
                  <a:cubicBezTo>
                    <a:pt x="2751" y="13001"/>
                    <a:pt x="5844" y="8297"/>
                    <a:pt x="9295" y="5052"/>
                  </a:cubicBezTo>
                  <a:cubicBezTo>
                    <a:pt x="12864" y="1696"/>
                    <a:pt x="16733" y="-23"/>
                    <a:pt x="20644" y="8"/>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5" name="Shape">
              <a:extLst>
                <a:ext uri="{FF2B5EF4-FFF2-40B4-BE49-F238E27FC236}">
                  <a16:creationId xmlns:a16="http://schemas.microsoft.com/office/drawing/2014/main" id="{056D270D-BA42-C445-A5DF-161C2E03B394}"/>
                </a:ext>
              </a:extLst>
            </p:cNvPr>
            <p:cNvSpPr/>
            <p:nvPr/>
          </p:nvSpPr>
          <p:spPr>
            <a:xfrm>
              <a:off x="1887950" y="3064143"/>
              <a:ext cx="191333" cy="1201762"/>
            </a:xfrm>
            <a:custGeom>
              <a:avLst/>
              <a:gdLst/>
              <a:ahLst/>
              <a:cxnLst>
                <a:cxn ang="0">
                  <a:pos x="wd2" y="hd2"/>
                </a:cxn>
                <a:cxn ang="5400000">
                  <a:pos x="wd2" y="hd2"/>
                </a:cxn>
                <a:cxn ang="10800000">
                  <a:pos x="wd2" y="hd2"/>
                </a:cxn>
                <a:cxn ang="16200000">
                  <a:pos x="wd2" y="hd2"/>
                </a:cxn>
              </a:cxnLst>
              <a:rect l="0" t="0" r="r" b="b"/>
              <a:pathLst>
                <a:path w="20850" h="21425" extrusionOk="0">
                  <a:moveTo>
                    <a:pt x="12906" y="431"/>
                  </a:moveTo>
                  <a:cubicBezTo>
                    <a:pt x="13744" y="65"/>
                    <a:pt x="16380" y="-104"/>
                    <a:pt x="18570" y="67"/>
                  </a:cubicBezTo>
                  <a:cubicBezTo>
                    <a:pt x="20630" y="228"/>
                    <a:pt x="21450" y="629"/>
                    <a:pt x="20381" y="953"/>
                  </a:cubicBezTo>
                  <a:cubicBezTo>
                    <a:pt x="12504" y="4025"/>
                    <a:pt x="8385" y="7309"/>
                    <a:pt x="8244" y="10629"/>
                  </a:cubicBezTo>
                  <a:cubicBezTo>
                    <a:pt x="8100" y="14028"/>
                    <a:pt x="12130" y="17399"/>
                    <a:pt x="20106" y="20550"/>
                  </a:cubicBezTo>
                  <a:cubicBezTo>
                    <a:pt x="21099" y="20881"/>
                    <a:pt x="20054" y="21277"/>
                    <a:pt x="17875" y="21394"/>
                  </a:cubicBezTo>
                  <a:cubicBezTo>
                    <a:pt x="15978" y="21496"/>
                    <a:pt x="13914" y="21342"/>
                    <a:pt x="13190" y="21044"/>
                  </a:cubicBezTo>
                  <a:cubicBezTo>
                    <a:pt x="4337" y="17710"/>
                    <a:pt x="-150" y="14123"/>
                    <a:pt x="4" y="10502"/>
                  </a:cubicBezTo>
                  <a:cubicBezTo>
                    <a:pt x="151" y="7043"/>
                    <a:pt x="4534" y="3621"/>
                    <a:pt x="12906" y="431"/>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6" name="Shape">
              <a:extLst>
                <a:ext uri="{FF2B5EF4-FFF2-40B4-BE49-F238E27FC236}">
                  <a16:creationId xmlns:a16="http://schemas.microsoft.com/office/drawing/2014/main" id="{42DA58A3-3C73-AA47-B82A-8737E6160BBC}"/>
                </a:ext>
              </a:extLst>
            </p:cNvPr>
            <p:cNvSpPr/>
            <p:nvPr/>
          </p:nvSpPr>
          <p:spPr>
            <a:xfrm>
              <a:off x="2285958" y="4619033"/>
              <a:ext cx="1160262" cy="534807"/>
            </a:xfrm>
            <a:custGeom>
              <a:avLst/>
              <a:gdLst/>
              <a:ahLst/>
              <a:cxnLst>
                <a:cxn ang="0">
                  <a:pos x="wd2" y="hd2"/>
                </a:cxn>
                <a:cxn ang="5400000">
                  <a:pos x="wd2" y="hd2"/>
                </a:cxn>
                <a:cxn ang="10800000">
                  <a:pos x="wd2" y="hd2"/>
                </a:cxn>
                <a:cxn ang="16200000">
                  <a:pos x="wd2" y="hd2"/>
                </a:cxn>
              </a:cxnLst>
              <a:rect l="0" t="0" r="r" b="b"/>
              <a:pathLst>
                <a:path w="21510" h="21367" extrusionOk="0">
                  <a:moveTo>
                    <a:pt x="1117" y="542"/>
                  </a:moveTo>
                  <a:cubicBezTo>
                    <a:pt x="3617" y="6216"/>
                    <a:pt x="6639" y="10761"/>
                    <a:pt x="10000" y="13903"/>
                  </a:cubicBezTo>
                  <a:cubicBezTo>
                    <a:pt x="13415" y="17095"/>
                    <a:pt x="17106" y="18769"/>
                    <a:pt x="20843" y="18820"/>
                  </a:cubicBezTo>
                  <a:cubicBezTo>
                    <a:pt x="21208" y="18749"/>
                    <a:pt x="21520" y="19364"/>
                    <a:pt x="21510" y="20134"/>
                  </a:cubicBezTo>
                  <a:cubicBezTo>
                    <a:pt x="21500" y="20855"/>
                    <a:pt x="21207" y="21414"/>
                    <a:pt x="20865" y="21363"/>
                  </a:cubicBezTo>
                  <a:cubicBezTo>
                    <a:pt x="16969" y="21359"/>
                    <a:pt x="13116" y="19648"/>
                    <a:pt x="9552" y="16339"/>
                  </a:cubicBezTo>
                  <a:cubicBezTo>
                    <a:pt x="6021" y="13061"/>
                    <a:pt x="2849" y="8286"/>
                    <a:pt x="235" y="2312"/>
                  </a:cubicBezTo>
                  <a:cubicBezTo>
                    <a:pt x="-58" y="1826"/>
                    <a:pt x="-80" y="906"/>
                    <a:pt x="189" y="361"/>
                  </a:cubicBezTo>
                  <a:cubicBezTo>
                    <a:pt x="460" y="-186"/>
                    <a:pt x="899" y="-101"/>
                    <a:pt x="1117" y="542"/>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7" name="Circle">
              <a:extLst>
                <a:ext uri="{FF2B5EF4-FFF2-40B4-BE49-F238E27FC236}">
                  <a16:creationId xmlns:a16="http://schemas.microsoft.com/office/drawing/2014/main" id="{EA7AE6AD-6D59-F44B-8D83-6FD4CEA3108A}"/>
                </a:ext>
              </a:extLst>
            </p:cNvPr>
            <p:cNvSpPr/>
            <p:nvPr/>
          </p:nvSpPr>
          <p:spPr>
            <a:xfrm>
              <a:off x="2135702" y="2830540"/>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8" name="Circle">
              <a:extLst>
                <a:ext uri="{FF2B5EF4-FFF2-40B4-BE49-F238E27FC236}">
                  <a16:creationId xmlns:a16="http://schemas.microsoft.com/office/drawing/2014/main" id="{E3F38E57-EC2D-E84B-87F3-1C8157E8D9A0}"/>
                </a:ext>
              </a:extLst>
            </p:cNvPr>
            <p:cNvSpPr/>
            <p:nvPr/>
          </p:nvSpPr>
          <p:spPr>
            <a:xfrm>
              <a:off x="2130076" y="4425291"/>
              <a:ext cx="73063"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9" name="Circle">
              <a:extLst>
                <a:ext uri="{FF2B5EF4-FFF2-40B4-BE49-F238E27FC236}">
                  <a16:creationId xmlns:a16="http://schemas.microsoft.com/office/drawing/2014/main" id="{03C72BB8-28B3-7349-B089-5393E258A7AE}"/>
                </a:ext>
              </a:extLst>
            </p:cNvPr>
            <p:cNvSpPr/>
            <p:nvPr/>
          </p:nvSpPr>
          <p:spPr>
            <a:xfrm>
              <a:off x="3662686" y="5063223"/>
              <a:ext cx="72420" cy="70688"/>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0" name="Circle">
              <a:extLst>
                <a:ext uri="{FF2B5EF4-FFF2-40B4-BE49-F238E27FC236}">
                  <a16:creationId xmlns:a16="http://schemas.microsoft.com/office/drawing/2014/main" id="{C26138AF-7716-154B-884E-73803CB0F4B5}"/>
                </a:ext>
              </a:extLst>
            </p:cNvPr>
            <p:cNvSpPr/>
            <p:nvPr/>
          </p:nvSpPr>
          <p:spPr>
            <a:xfrm>
              <a:off x="3651921" y="2193236"/>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1" name="TextBox 20">
              <a:extLst>
                <a:ext uri="{FF2B5EF4-FFF2-40B4-BE49-F238E27FC236}">
                  <a16:creationId xmlns:a16="http://schemas.microsoft.com/office/drawing/2014/main" id="{CAC2F628-61EF-1244-8424-56F72B176904}"/>
                </a:ext>
              </a:extLst>
            </p:cNvPr>
            <p:cNvSpPr txBox="1"/>
            <p:nvPr/>
          </p:nvSpPr>
          <p:spPr>
            <a:xfrm>
              <a:off x="5960238" y="1445460"/>
              <a:ext cx="2628239" cy="738664"/>
            </a:xfrm>
            <a:prstGeom prst="rect">
              <a:avLst/>
            </a:prstGeom>
            <a:noFill/>
          </p:spPr>
          <p:txBody>
            <a:bodyPr wrap="square" rtlCol="0">
              <a:spAutoFit/>
            </a:bodyPr>
            <a:lstStyle/>
            <a:p>
              <a:r>
                <a:rPr lang="en-US" sz="1400" dirty="0">
                  <a:latin typeface="Nunito Sans" pitchFamily="2" charset="0"/>
                </a:rPr>
                <a:t>To coordinate, monitor and report the progress of PGPKS for PKS </a:t>
              </a:r>
            </a:p>
          </p:txBody>
        </p:sp>
        <p:sp>
          <p:nvSpPr>
            <p:cNvPr id="22" name="TextBox 21">
              <a:extLst>
                <a:ext uri="{FF2B5EF4-FFF2-40B4-BE49-F238E27FC236}">
                  <a16:creationId xmlns:a16="http://schemas.microsoft.com/office/drawing/2014/main" id="{344671DE-D5BF-AC42-AF6E-E8FD742E528A}"/>
                </a:ext>
              </a:extLst>
            </p:cNvPr>
            <p:cNvSpPr txBox="1"/>
            <p:nvPr/>
          </p:nvSpPr>
          <p:spPr>
            <a:xfrm>
              <a:off x="7590305" y="3054770"/>
              <a:ext cx="2999758" cy="307777"/>
            </a:xfrm>
            <a:prstGeom prst="rect">
              <a:avLst/>
            </a:prstGeom>
            <a:noFill/>
          </p:spPr>
          <p:txBody>
            <a:bodyPr wrap="square" rtlCol="0">
              <a:spAutoFit/>
            </a:bodyPr>
            <a:lstStyle/>
            <a:p>
              <a:endParaRPr lang="en-US" sz="1400" dirty="0">
                <a:latin typeface="Nunito Sans" pitchFamily="2" charset="0"/>
              </a:endParaRPr>
            </a:p>
          </p:txBody>
        </p:sp>
        <p:sp>
          <p:nvSpPr>
            <p:cNvPr id="23" name="TextBox 22">
              <a:extLst>
                <a:ext uri="{FF2B5EF4-FFF2-40B4-BE49-F238E27FC236}">
                  <a16:creationId xmlns:a16="http://schemas.microsoft.com/office/drawing/2014/main" id="{38E30CE4-4EB3-044A-AA40-8630C5EF18D1}"/>
                </a:ext>
              </a:extLst>
            </p:cNvPr>
            <p:cNvSpPr txBox="1"/>
            <p:nvPr/>
          </p:nvSpPr>
          <p:spPr>
            <a:xfrm>
              <a:off x="5880136" y="4914136"/>
              <a:ext cx="2788445" cy="1169551"/>
            </a:xfrm>
            <a:prstGeom prst="rect">
              <a:avLst/>
            </a:prstGeom>
            <a:noFill/>
          </p:spPr>
          <p:txBody>
            <a:bodyPr wrap="square" rtlCol="0">
              <a:spAutoFit/>
            </a:bodyPr>
            <a:lstStyle/>
            <a:p>
              <a:r>
                <a:rPr lang="en-US" sz="1400" dirty="0">
                  <a:solidFill>
                    <a:srgbClr val="000A39"/>
                  </a:solidFill>
                  <a:latin typeface="Nunito Sans" pitchFamily="2" charset="0"/>
                </a:rPr>
                <a:t>Cyber Security Malaysia (CSM) can use the proposed workspace technologies to manage the lifecycle of companies involved in the programmed.</a:t>
              </a:r>
              <a:endParaRPr lang="en-US" sz="1400" dirty="0">
                <a:latin typeface="Nunito Sans" pitchFamily="2" charset="0"/>
              </a:endParaRPr>
            </a:p>
          </p:txBody>
        </p:sp>
      </p:grpSp>
      <p:sp>
        <p:nvSpPr>
          <p:cNvPr id="33" name="TextBox 32">
            <a:extLst>
              <a:ext uri="{FF2B5EF4-FFF2-40B4-BE49-F238E27FC236}">
                <a16:creationId xmlns:a16="http://schemas.microsoft.com/office/drawing/2014/main" id="{9B916389-82A3-D446-8F9C-04232E02B06C}"/>
              </a:ext>
            </a:extLst>
          </p:cNvPr>
          <p:cNvSpPr txBox="1"/>
          <p:nvPr/>
        </p:nvSpPr>
        <p:spPr>
          <a:xfrm>
            <a:off x="498378" y="346997"/>
            <a:ext cx="6277681" cy="523220"/>
          </a:xfrm>
          <a:prstGeom prst="rect">
            <a:avLst/>
          </a:prstGeom>
          <a:noFill/>
        </p:spPr>
        <p:txBody>
          <a:bodyPr wrap="none" rtlCol="0">
            <a:spAutoFit/>
          </a:bodyPr>
          <a:lstStyle/>
          <a:p>
            <a:r>
              <a:rPr lang="en-US" sz="2800" b="1" dirty="0">
                <a:solidFill>
                  <a:srgbClr val="FF862A"/>
                </a:solidFill>
                <a:latin typeface="Helvetica" pitchFamily="2" charset="0"/>
              </a:rPr>
              <a:t>Develop product/solution </a:t>
            </a:r>
            <a:r>
              <a:rPr lang="en-US" sz="2800" b="1" dirty="0" smtClean="0">
                <a:solidFill>
                  <a:srgbClr val="FF862A"/>
                </a:solidFill>
                <a:latin typeface="Helvetica" pitchFamily="2" charset="0"/>
              </a:rPr>
              <a:t>objective</a:t>
            </a:r>
            <a:endParaRPr lang="en-US" sz="2800" b="1" dirty="0">
              <a:solidFill>
                <a:srgbClr val="FF862A"/>
              </a:solidFill>
              <a:latin typeface="Helvetica" pitchFamily="2" charset="0"/>
            </a:endParaRPr>
          </a:p>
        </p:txBody>
      </p:sp>
      <p:grpSp>
        <p:nvGrpSpPr>
          <p:cNvPr id="35" name="Group 34">
            <a:extLst>
              <a:ext uri="{FF2B5EF4-FFF2-40B4-BE49-F238E27FC236}">
                <a16:creationId xmlns:a16="http://schemas.microsoft.com/office/drawing/2014/main" id="{9BE905C7-97C9-5148-AAF8-0A5106EED268}"/>
              </a:ext>
            </a:extLst>
          </p:cNvPr>
          <p:cNvGrpSpPr/>
          <p:nvPr/>
        </p:nvGrpSpPr>
        <p:grpSpPr>
          <a:xfrm>
            <a:off x="9605701" y="-1"/>
            <a:ext cx="2586300" cy="2586301"/>
            <a:chOff x="9605701" y="-1"/>
            <a:chExt cx="2586300" cy="2586301"/>
          </a:xfrm>
        </p:grpSpPr>
        <p:sp>
          <p:nvSpPr>
            <p:cNvPr id="36" name="Graphic 26">
              <a:extLst>
                <a:ext uri="{FF2B5EF4-FFF2-40B4-BE49-F238E27FC236}">
                  <a16:creationId xmlns:a16="http://schemas.microsoft.com/office/drawing/2014/main" id="{54F17031-DDA1-7848-83E8-607E1EF0CFA9}"/>
                </a:ext>
              </a:extLst>
            </p:cNvPr>
            <p:cNvSpPr/>
            <p:nvPr/>
          </p:nvSpPr>
          <p:spPr>
            <a:xfrm rot="5400000" flipV="1">
              <a:off x="9605700"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solidFill>
                  <a:schemeClr val="tx1"/>
                </a:solidFill>
              </a:endParaRPr>
            </a:p>
          </p:txBody>
        </p:sp>
        <p:grpSp>
          <p:nvGrpSpPr>
            <p:cNvPr id="37" name="Group 36">
              <a:extLst>
                <a:ext uri="{FF2B5EF4-FFF2-40B4-BE49-F238E27FC236}">
                  <a16:creationId xmlns:a16="http://schemas.microsoft.com/office/drawing/2014/main" id="{FFD8218F-280E-394D-B277-BEC0D45ED651}"/>
                </a:ext>
              </a:extLst>
            </p:cNvPr>
            <p:cNvGrpSpPr/>
            <p:nvPr/>
          </p:nvGrpSpPr>
          <p:grpSpPr>
            <a:xfrm>
              <a:off x="10123102" y="693839"/>
              <a:ext cx="1354666" cy="1354661"/>
              <a:chOff x="8946178" y="3847556"/>
              <a:chExt cx="2026622" cy="2026614"/>
            </a:xfrm>
          </p:grpSpPr>
          <p:sp>
            <p:nvSpPr>
              <p:cNvPr id="38" name="Graphic 10">
                <a:extLst>
                  <a:ext uri="{FF2B5EF4-FFF2-40B4-BE49-F238E27FC236}">
                    <a16:creationId xmlns:a16="http://schemas.microsoft.com/office/drawing/2014/main" id="{D3895EC9-CD7D-E043-AC13-E9914234F042}"/>
                  </a:ext>
                </a:extLst>
              </p:cNvPr>
              <p:cNvSpPr/>
              <p:nvPr/>
            </p:nvSpPr>
            <p:spPr>
              <a:xfrm>
                <a:off x="8946178" y="3847556"/>
                <a:ext cx="2026622" cy="2026614"/>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solidFill>
                <a:schemeClr val="bg1"/>
              </a:solidFill>
              <a:ln w="9525" cap="flat">
                <a:noFill/>
                <a:prstDash val="solid"/>
                <a:miter/>
              </a:ln>
            </p:spPr>
            <p:txBody>
              <a:bodyPr rtlCol="0" anchor="ctr"/>
              <a:lstStyle/>
              <a:p>
                <a:endParaRPr lang="en-ID"/>
              </a:p>
            </p:txBody>
          </p:sp>
          <p:sp>
            <p:nvSpPr>
              <p:cNvPr id="39" name="Graphic 10">
                <a:extLst>
                  <a:ext uri="{FF2B5EF4-FFF2-40B4-BE49-F238E27FC236}">
                    <a16:creationId xmlns:a16="http://schemas.microsoft.com/office/drawing/2014/main" id="{CB279E1A-8B9C-FF4F-8004-BBE012C48202}"/>
                  </a:ext>
                </a:extLst>
              </p:cNvPr>
              <p:cNvSpPr/>
              <p:nvPr/>
            </p:nvSpPr>
            <p:spPr>
              <a:xfrm>
                <a:off x="9054595" y="3969399"/>
                <a:ext cx="1776119" cy="1776113"/>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p>
            </p:txBody>
          </p:sp>
        </p:grpSp>
      </p:grpSp>
    </p:spTree>
    <p:extLst>
      <p:ext uri="{BB962C8B-B14F-4D97-AF65-F5344CB8AC3E}">
        <p14:creationId xmlns:p14="http://schemas.microsoft.com/office/powerpoint/2010/main" val="38798462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7D3122-033F-4EAC-A963-C935D76DBE9E}"/>
              </a:ext>
            </a:extLst>
          </p:cNvPr>
          <p:cNvSpPr/>
          <p:nvPr/>
        </p:nvSpPr>
        <p:spPr>
          <a:xfrm rot="5400000">
            <a:off x="5219700" y="-5234128"/>
            <a:ext cx="738188" cy="11177588"/>
          </a:xfrm>
          <a:prstGeom prst="rect">
            <a:avLst/>
          </a:pr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2" name="Rectangle 11">
            <a:extLst>
              <a:ext uri="{FF2B5EF4-FFF2-40B4-BE49-F238E27FC236}">
                <a16:creationId xmlns:a16="http://schemas.microsoft.com/office/drawing/2014/main" id="{2B7D4D51-A162-42A4-B361-0D35B4FA86BB}"/>
              </a:ext>
            </a:extLst>
          </p:cNvPr>
          <p:cNvSpPr/>
          <p:nvPr/>
        </p:nvSpPr>
        <p:spPr>
          <a:xfrm>
            <a:off x="11541125" y="692150"/>
            <a:ext cx="46038" cy="738188"/>
          </a:xfrm>
          <a:prstGeom prst="rect">
            <a:avLst/>
          </a:prstGeom>
          <a:solidFill>
            <a:srgbClr val="FF862A"/>
          </a:solidFill>
          <a:ln>
            <a:solidFill>
              <a:srgbClr val="FF862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ID">
              <a:latin typeface="Helvetica" pitchFamily="2" charset="0"/>
            </a:endParaRPr>
          </a:p>
        </p:txBody>
      </p:sp>
      <p:sp>
        <p:nvSpPr>
          <p:cNvPr id="10" name="TextBox 15">
            <a:extLst>
              <a:ext uri="{FF2B5EF4-FFF2-40B4-BE49-F238E27FC236}">
                <a16:creationId xmlns:a16="http://schemas.microsoft.com/office/drawing/2014/main" id="{736913FF-B847-4413-B285-26FBB98D5F38}"/>
              </a:ext>
            </a:extLst>
          </p:cNvPr>
          <p:cNvSpPr txBox="1">
            <a:spLocks noChangeArrowheads="1"/>
          </p:cNvSpPr>
          <p:nvPr/>
        </p:nvSpPr>
        <p:spPr bwMode="auto">
          <a:xfrm>
            <a:off x="508000" y="154611"/>
            <a:ext cx="1015552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Roboto" panose="02000000000000000000" pitchFamily="2" charset="0"/>
              </a:defRPr>
            </a:lvl1pPr>
            <a:lvl2pPr marL="742950" indent="-285750">
              <a:defRPr>
                <a:solidFill>
                  <a:schemeClr val="tx1"/>
                </a:solidFill>
                <a:latin typeface="Roboto" panose="02000000000000000000" pitchFamily="2" charset="0"/>
              </a:defRPr>
            </a:lvl2pPr>
            <a:lvl3pPr marL="1143000" indent="-228600">
              <a:defRPr>
                <a:solidFill>
                  <a:schemeClr val="tx1"/>
                </a:solidFill>
                <a:latin typeface="Roboto" panose="02000000000000000000" pitchFamily="2" charset="0"/>
              </a:defRPr>
            </a:lvl3pPr>
            <a:lvl4pPr marL="1600200" indent="-228600">
              <a:defRPr>
                <a:solidFill>
                  <a:schemeClr val="tx1"/>
                </a:solidFill>
                <a:latin typeface="Roboto" panose="02000000000000000000" pitchFamily="2" charset="0"/>
              </a:defRPr>
            </a:lvl4pPr>
            <a:lvl5pPr marL="2057400" indent="-228600">
              <a:defRPr>
                <a:solidFill>
                  <a:schemeClr val="tx1"/>
                </a:solidFill>
                <a:latin typeface="Roboto" panose="02000000000000000000" pitchFamily="2" charset="0"/>
              </a:defRPr>
            </a:lvl5pPr>
            <a:lvl6pPr marL="2514600" indent="-228600" eaLnBrk="0" fontAlgn="base" hangingPunct="0">
              <a:spcBef>
                <a:spcPct val="0"/>
              </a:spcBef>
              <a:spcAft>
                <a:spcPct val="0"/>
              </a:spcAft>
              <a:defRPr>
                <a:solidFill>
                  <a:schemeClr val="tx1"/>
                </a:solidFill>
                <a:latin typeface="Roboto" panose="02000000000000000000" pitchFamily="2" charset="0"/>
              </a:defRPr>
            </a:lvl6pPr>
            <a:lvl7pPr marL="2971800" indent="-228600" eaLnBrk="0" fontAlgn="base" hangingPunct="0">
              <a:spcBef>
                <a:spcPct val="0"/>
              </a:spcBef>
              <a:spcAft>
                <a:spcPct val="0"/>
              </a:spcAft>
              <a:defRPr>
                <a:solidFill>
                  <a:schemeClr val="tx1"/>
                </a:solidFill>
                <a:latin typeface="Roboto" panose="02000000000000000000" pitchFamily="2" charset="0"/>
              </a:defRPr>
            </a:lvl7pPr>
            <a:lvl8pPr marL="3429000" indent="-228600" eaLnBrk="0" fontAlgn="base" hangingPunct="0">
              <a:spcBef>
                <a:spcPct val="0"/>
              </a:spcBef>
              <a:spcAft>
                <a:spcPct val="0"/>
              </a:spcAft>
              <a:defRPr>
                <a:solidFill>
                  <a:schemeClr val="tx1"/>
                </a:solidFill>
                <a:latin typeface="Roboto" panose="02000000000000000000" pitchFamily="2" charset="0"/>
              </a:defRPr>
            </a:lvl8pPr>
            <a:lvl9pPr marL="3886200" indent="-228600" eaLnBrk="0" fontAlgn="base" hangingPunct="0">
              <a:spcBef>
                <a:spcPct val="0"/>
              </a:spcBef>
              <a:spcAft>
                <a:spcPct val="0"/>
              </a:spcAft>
              <a:defRPr>
                <a:solidFill>
                  <a:schemeClr val="tx1"/>
                </a:solidFill>
                <a:latin typeface="Roboto" panose="02000000000000000000" pitchFamily="2" charset="0"/>
              </a:defRPr>
            </a:lvl9pPr>
          </a:lstStyle>
          <a:p>
            <a:r>
              <a:rPr lang="en-US" altLang="en-US" sz="2000" b="1" dirty="0">
                <a:solidFill>
                  <a:schemeClr val="bg1"/>
                </a:solidFill>
                <a:latin typeface="Helvetica" pitchFamily="2" charset="0"/>
                <a:cs typeface="Poppins" panose="00000500000000000000" pitchFamily="2" charset="0"/>
              </a:rPr>
              <a:t>SERVICE OFFERINGS</a:t>
            </a:r>
          </a:p>
        </p:txBody>
      </p:sp>
      <p:grpSp>
        <p:nvGrpSpPr>
          <p:cNvPr id="109" name="Group 108">
            <a:extLst>
              <a:ext uri="{FF2B5EF4-FFF2-40B4-BE49-F238E27FC236}">
                <a16:creationId xmlns:a16="http://schemas.microsoft.com/office/drawing/2014/main" id="{228C55A7-E724-446E-BCE8-FA4331FB4751}"/>
              </a:ext>
            </a:extLst>
          </p:cNvPr>
          <p:cNvGrpSpPr/>
          <p:nvPr/>
        </p:nvGrpSpPr>
        <p:grpSpPr>
          <a:xfrm>
            <a:off x="1344805" y="545321"/>
            <a:ext cx="3471088" cy="2241292"/>
            <a:chOff x="349133" y="970649"/>
            <a:chExt cx="3471088" cy="2241292"/>
          </a:xfrm>
        </p:grpSpPr>
        <p:sp>
          <p:nvSpPr>
            <p:cNvPr id="110" name="Rectangle 109">
              <a:extLst>
                <a:ext uri="{FF2B5EF4-FFF2-40B4-BE49-F238E27FC236}">
                  <a16:creationId xmlns:a16="http://schemas.microsoft.com/office/drawing/2014/main" id="{D4542BB5-FB2A-41C3-909D-68600CCCC01E}"/>
                </a:ext>
              </a:extLst>
            </p:cNvPr>
            <p:cNvSpPr/>
            <p:nvPr/>
          </p:nvSpPr>
          <p:spPr>
            <a:xfrm>
              <a:off x="1958599" y="1296032"/>
              <a:ext cx="1861622" cy="1915909"/>
            </a:xfrm>
            <a:prstGeom prst="rect">
              <a:avLst/>
            </a:prstGeom>
            <a:noFill/>
          </p:spPr>
          <p:txBody>
            <a:bodyPr wrap="square" lIns="68580" tIns="34290" rIns="68580" bIns="34290">
              <a:spAutoFit/>
            </a:bodyPr>
            <a:lstStyle/>
            <a:p>
              <a:pPr algn="ctr"/>
              <a:r>
                <a:rPr lang="en-US" sz="12000" b="1" spc="38" dirty="0">
                  <a:ln w="0"/>
                  <a:solidFill>
                    <a:schemeClr val="bg1">
                      <a:lumMod val="85000"/>
                    </a:schemeClr>
                  </a:solidFill>
                  <a:latin typeface="Tahoma" panose="020B0604030504040204" pitchFamily="34" charset="0"/>
                  <a:ea typeface="Tahoma" panose="020B0604030504040204" pitchFamily="34" charset="0"/>
                  <a:cs typeface="Tahoma" panose="020B0604030504040204" pitchFamily="34" charset="0"/>
                </a:rPr>
                <a:t>1</a:t>
              </a:r>
            </a:p>
          </p:txBody>
        </p:sp>
        <p:pic>
          <p:nvPicPr>
            <p:cNvPr id="111" name="Picture 110">
              <a:extLst>
                <a:ext uri="{FF2B5EF4-FFF2-40B4-BE49-F238E27FC236}">
                  <a16:creationId xmlns:a16="http://schemas.microsoft.com/office/drawing/2014/main" id="{70441CC3-F73A-415E-A685-F30F2CE227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9133" y="970649"/>
              <a:ext cx="3082259" cy="1961686"/>
            </a:xfrm>
            <a:prstGeom prst="rect">
              <a:avLst/>
            </a:prstGeom>
          </p:spPr>
        </p:pic>
      </p:grpSp>
      <p:grpSp>
        <p:nvGrpSpPr>
          <p:cNvPr id="112" name="Group 111">
            <a:extLst>
              <a:ext uri="{FF2B5EF4-FFF2-40B4-BE49-F238E27FC236}">
                <a16:creationId xmlns:a16="http://schemas.microsoft.com/office/drawing/2014/main" id="{35BDCD9A-44BC-42C7-820B-B8DC05173379}"/>
              </a:ext>
            </a:extLst>
          </p:cNvPr>
          <p:cNvGrpSpPr/>
          <p:nvPr/>
        </p:nvGrpSpPr>
        <p:grpSpPr>
          <a:xfrm>
            <a:off x="6452374" y="859033"/>
            <a:ext cx="5133655" cy="1915909"/>
            <a:chOff x="3836833" y="2768099"/>
            <a:chExt cx="5133655" cy="1915909"/>
          </a:xfrm>
        </p:grpSpPr>
        <p:sp>
          <p:nvSpPr>
            <p:cNvPr id="113" name="Rectangle 112">
              <a:extLst>
                <a:ext uri="{FF2B5EF4-FFF2-40B4-BE49-F238E27FC236}">
                  <a16:creationId xmlns:a16="http://schemas.microsoft.com/office/drawing/2014/main" id="{0BDFAF36-6E28-42A3-A20A-45D9910F3073}"/>
                </a:ext>
              </a:extLst>
            </p:cNvPr>
            <p:cNvSpPr/>
            <p:nvPr/>
          </p:nvSpPr>
          <p:spPr>
            <a:xfrm>
              <a:off x="3836833" y="2768099"/>
              <a:ext cx="1861622" cy="1915909"/>
            </a:xfrm>
            <a:prstGeom prst="rect">
              <a:avLst/>
            </a:prstGeom>
            <a:noFill/>
          </p:spPr>
          <p:txBody>
            <a:bodyPr wrap="square" lIns="68580" tIns="34290" rIns="68580" bIns="34290">
              <a:spAutoFit/>
            </a:bodyPr>
            <a:lstStyle/>
            <a:p>
              <a:pPr algn="ctr"/>
              <a:r>
                <a:rPr lang="en-US" sz="12000" b="1" spc="38" dirty="0">
                  <a:ln w="0"/>
                  <a:solidFill>
                    <a:schemeClr val="bg1">
                      <a:lumMod val="85000"/>
                    </a:schemeClr>
                  </a:solidFill>
                  <a:latin typeface="Tahoma" panose="020B0604030504040204" pitchFamily="34" charset="0"/>
                  <a:ea typeface="Tahoma" panose="020B0604030504040204" pitchFamily="34" charset="0"/>
                  <a:cs typeface="Tahoma" panose="020B0604030504040204" pitchFamily="34" charset="0"/>
                </a:rPr>
                <a:t>2</a:t>
              </a:r>
            </a:p>
          </p:txBody>
        </p:sp>
        <p:grpSp>
          <p:nvGrpSpPr>
            <p:cNvPr id="114" name="Group 113">
              <a:extLst>
                <a:ext uri="{FF2B5EF4-FFF2-40B4-BE49-F238E27FC236}">
                  <a16:creationId xmlns:a16="http://schemas.microsoft.com/office/drawing/2014/main" id="{D5C178D2-5E94-4EDF-93F7-52BD5839E817}"/>
                </a:ext>
              </a:extLst>
            </p:cNvPr>
            <p:cNvGrpSpPr/>
            <p:nvPr/>
          </p:nvGrpSpPr>
          <p:grpSpPr>
            <a:xfrm>
              <a:off x="4865570" y="2814756"/>
              <a:ext cx="4104918" cy="1219048"/>
              <a:chOff x="7106660" y="1907488"/>
              <a:chExt cx="4104918" cy="1219048"/>
            </a:xfrm>
          </p:grpSpPr>
          <p:pic>
            <p:nvPicPr>
              <p:cNvPr id="115" name="Google Shape;762;p41">
                <a:extLst>
                  <a:ext uri="{FF2B5EF4-FFF2-40B4-BE49-F238E27FC236}">
                    <a16:creationId xmlns:a16="http://schemas.microsoft.com/office/drawing/2014/main" id="{7AB94324-BD22-4D5E-8C60-057E8676242D}"/>
                  </a:ext>
                </a:extLst>
              </p:cNvPr>
              <p:cNvPicPr preferRelativeResize="0"/>
              <p:nvPr/>
            </p:nvPicPr>
            <p:blipFill rotWithShape="1">
              <a:blip r:embed="rId3" cstate="email">
                <a:alphaModFix/>
                <a:extLst>
                  <a:ext uri="{28A0092B-C50C-407E-A947-70E740481C1C}">
                    <a14:useLocalDpi xmlns:a14="http://schemas.microsoft.com/office/drawing/2010/main"/>
                  </a:ext>
                </a:extLst>
              </a:blip>
              <a:srcRect/>
              <a:stretch/>
            </p:blipFill>
            <p:spPr>
              <a:xfrm>
                <a:off x="8423634" y="2798817"/>
                <a:ext cx="825916" cy="195752"/>
              </a:xfrm>
              <a:prstGeom prst="rect">
                <a:avLst/>
              </a:prstGeom>
              <a:ln>
                <a:noFill/>
              </a:ln>
              <a:effectLst>
                <a:outerShdw blurRad="292100" dist="139700" dir="2700000" algn="tl" rotWithShape="0">
                  <a:srgbClr val="333333">
                    <a:alpha val="65000"/>
                  </a:srgbClr>
                </a:outerShdw>
              </a:effectLst>
            </p:spPr>
          </p:pic>
          <p:pic>
            <p:nvPicPr>
              <p:cNvPr id="116" name="Picture 115">
                <a:extLst>
                  <a:ext uri="{FF2B5EF4-FFF2-40B4-BE49-F238E27FC236}">
                    <a16:creationId xmlns:a16="http://schemas.microsoft.com/office/drawing/2014/main" id="{025B99B1-2287-44DA-8CBE-87DA5C7F73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6660" y="1907488"/>
                <a:ext cx="1219048" cy="1219048"/>
              </a:xfrm>
              <a:prstGeom prst="rect">
                <a:avLst/>
              </a:prstGeom>
            </p:spPr>
          </p:pic>
          <p:sp>
            <p:nvSpPr>
              <p:cNvPr id="117" name="TextBox 116">
                <a:extLst>
                  <a:ext uri="{FF2B5EF4-FFF2-40B4-BE49-F238E27FC236}">
                    <a16:creationId xmlns:a16="http://schemas.microsoft.com/office/drawing/2014/main" id="{8DC00BE8-C82A-4028-AB93-10022F675C9A}"/>
                  </a:ext>
                </a:extLst>
              </p:cNvPr>
              <p:cNvSpPr txBox="1"/>
              <p:nvPr/>
            </p:nvSpPr>
            <p:spPr>
              <a:xfrm>
                <a:off x="8325708" y="1967820"/>
                <a:ext cx="2885870" cy="830997"/>
              </a:xfrm>
              <a:prstGeom prst="rect">
                <a:avLst/>
              </a:prstGeom>
              <a:noFill/>
            </p:spPr>
            <p:txBody>
              <a:bodyPr wrap="square">
                <a:spAutoFit/>
              </a:bodyPr>
              <a:lstStyle/>
              <a:p>
                <a:pPr>
                  <a:spcBef>
                    <a:spcPts val="600"/>
                  </a:spcBef>
                  <a:spcAft>
                    <a:spcPts val="600"/>
                  </a:spcAft>
                </a:pPr>
                <a:r>
                  <a:rPr lang="en-MY" altLang="en-US" sz="2400" b="1" dirty="0">
                    <a:latin typeface="Arial Narrow" panose="020B0606020202030204" pitchFamily="34" charset="0"/>
                  </a:rPr>
                  <a:t>Cyber Health Assessment (CHA)</a:t>
                </a:r>
              </a:p>
            </p:txBody>
          </p:sp>
        </p:grpSp>
      </p:grpSp>
      <p:sp>
        <p:nvSpPr>
          <p:cNvPr id="118" name="TextBox 117">
            <a:extLst>
              <a:ext uri="{FF2B5EF4-FFF2-40B4-BE49-F238E27FC236}">
                <a16:creationId xmlns:a16="http://schemas.microsoft.com/office/drawing/2014/main" id="{6324AE6D-F11D-4008-B83B-73E3F81F3BAD}"/>
              </a:ext>
            </a:extLst>
          </p:cNvPr>
          <p:cNvSpPr txBox="1"/>
          <p:nvPr/>
        </p:nvSpPr>
        <p:spPr>
          <a:xfrm>
            <a:off x="3399869" y="2513361"/>
            <a:ext cx="5022196" cy="1323439"/>
          </a:xfrm>
          <a:prstGeom prst="rect">
            <a:avLst/>
          </a:prstGeom>
          <a:noFill/>
        </p:spPr>
        <p:txBody>
          <a:bodyPr wrap="square" rtlCol="0">
            <a:spAutoFit/>
          </a:bodyPr>
          <a:lstStyle/>
          <a:p>
            <a:pPr algn="ctr"/>
            <a:r>
              <a:rPr lang="en-MY" sz="8000" b="1" dirty="0">
                <a:solidFill>
                  <a:srgbClr val="F8991C"/>
                </a:solidFill>
                <a:effectLst>
                  <a:outerShdw blurRad="50800" dist="38100" dir="2700000" algn="tl" rotWithShape="0">
                    <a:prstClr val="black">
                      <a:alpha val="40000"/>
                    </a:prstClr>
                  </a:outerShdw>
                </a:effectLst>
                <a:latin typeface="Space Ranger" pitchFamily="2" charset="0"/>
              </a:rPr>
              <a:t>PGPKS</a:t>
            </a:r>
            <a:endParaRPr lang="en-MY" sz="6600" b="1" dirty="0">
              <a:solidFill>
                <a:srgbClr val="F8991C"/>
              </a:solidFill>
              <a:effectLst>
                <a:outerShdw blurRad="50800" dist="38100" dir="2700000" algn="tl" rotWithShape="0">
                  <a:prstClr val="black">
                    <a:alpha val="40000"/>
                  </a:prstClr>
                </a:outerShdw>
              </a:effectLst>
              <a:latin typeface="Space Ranger" pitchFamily="2" charset="0"/>
            </a:endParaRPr>
          </a:p>
        </p:txBody>
      </p:sp>
      <p:grpSp>
        <p:nvGrpSpPr>
          <p:cNvPr id="119" name="Group 118">
            <a:extLst>
              <a:ext uri="{FF2B5EF4-FFF2-40B4-BE49-F238E27FC236}">
                <a16:creationId xmlns:a16="http://schemas.microsoft.com/office/drawing/2014/main" id="{808FE1DF-FCCF-4794-B90C-0C008F115F75}"/>
              </a:ext>
            </a:extLst>
          </p:cNvPr>
          <p:cNvGrpSpPr/>
          <p:nvPr/>
        </p:nvGrpSpPr>
        <p:grpSpPr>
          <a:xfrm>
            <a:off x="4800825" y="4786597"/>
            <a:ext cx="4300579" cy="1915909"/>
            <a:chOff x="4625939" y="4571123"/>
            <a:chExt cx="4300579" cy="1915909"/>
          </a:xfrm>
        </p:grpSpPr>
        <p:grpSp>
          <p:nvGrpSpPr>
            <p:cNvPr id="120" name="Group 119">
              <a:extLst>
                <a:ext uri="{FF2B5EF4-FFF2-40B4-BE49-F238E27FC236}">
                  <a16:creationId xmlns:a16="http://schemas.microsoft.com/office/drawing/2014/main" id="{B6F7E731-CFBF-45C5-B95D-2D7422655D76}"/>
                </a:ext>
              </a:extLst>
            </p:cNvPr>
            <p:cNvGrpSpPr/>
            <p:nvPr/>
          </p:nvGrpSpPr>
          <p:grpSpPr>
            <a:xfrm>
              <a:off x="4625939" y="4571123"/>
              <a:ext cx="4168345" cy="1915909"/>
              <a:chOff x="5603465" y="4381740"/>
              <a:chExt cx="4168345" cy="1915909"/>
            </a:xfrm>
          </p:grpSpPr>
          <p:sp>
            <p:nvSpPr>
              <p:cNvPr id="122" name="Rectangle 121">
                <a:extLst>
                  <a:ext uri="{FF2B5EF4-FFF2-40B4-BE49-F238E27FC236}">
                    <a16:creationId xmlns:a16="http://schemas.microsoft.com/office/drawing/2014/main" id="{23308029-7C24-4F7C-BE0C-42B14107538E}"/>
                  </a:ext>
                </a:extLst>
              </p:cNvPr>
              <p:cNvSpPr/>
              <p:nvPr/>
            </p:nvSpPr>
            <p:spPr>
              <a:xfrm>
                <a:off x="5603465" y="4381740"/>
                <a:ext cx="1861622" cy="1915909"/>
              </a:xfrm>
              <a:prstGeom prst="rect">
                <a:avLst/>
              </a:prstGeom>
              <a:noFill/>
            </p:spPr>
            <p:txBody>
              <a:bodyPr wrap="square" lIns="68580" tIns="34290" rIns="68580" bIns="34290">
                <a:spAutoFit/>
              </a:bodyPr>
              <a:lstStyle/>
              <a:p>
                <a:pPr algn="ctr"/>
                <a:r>
                  <a:rPr lang="en-US" sz="12000" b="1" spc="38" dirty="0">
                    <a:ln w="0"/>
                    <a:solidFill>
                      <a:schemeClr val="bg1">
                        <a:lumMod val="85000"/>
                      </a:schemeClr>
                    </a:solidFill>
                    <a:latin typeface="Tahoma" panose="020B0604030504040204" pitchFamily="34" charset="0"/>
                    <a:ea typeface="Tahoma" panose="020B0604030504040204" pitchFamily="34" charset="0"/>
                    <a:cs typeface="Tahoma" panose="020B0604030504040204" pitchFamily="34" charset="0"/>
                  </a:rPr>
                  <a:t>4</a:t>
                </a:r>
              </a:p>
            </p:txBody>
          </p:sp>
          <p:pic>
            <p:nvPicPr>
              <p:cNvPr id="123" name="Picture 122">
                <a:extLst>
                  <a:ext uri="{FF2B5EF4-FFF2-40B4-BE49-F238E27FC236}">
                    <a16:creationId xmlns:a16="http://schemas.microsoft.com/office/drawing/2014/main" id="{EF2BDEBE-C722-4066-BC65-C0B165574E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08410" y="5569123"/>
                <a:ext cx="3263400" cy="728526"/>
              </a:xfrm>
              <a:prstGeom prst="rect">
                <a:avLst/>
              </a:prstGeom>
            </p:spPr>
          </p:pic>
        </p:grpSp>
        <p:sp>
          <p:nvSpPr>
            <p:cNvPr id="121" name="TextBox 120">
              <a:extLst>
                <a:ext uri="{FF2B5EF4-FFF2-40B4-BE49-F238E27FC236}">
                  <a16:creationId xmlns:a16="http://schemas.microsoft.com/office/drawing/2014/main" id="{15110B52-7BF8-4F66-BD62-8BC1A32E88D9}"/>
                </a:ext>
              </a:extLst>
            </p:cNvPr>
            <p:cNvSpPr txBox="1"/>
            <p:nvPr/>
          </p:nvSpPr>
          <p:spPr>
            <a:xfrm>
              <a:off x="5960677" y="5128899"/>
              <a:ext cx="2965841" cy="738664"/>
            </a:xfrm>
            <a:prstGeom prst="rect">
              <a:avLst/>
            </a:prstGeom>
            <a:noFill/>
          </p:spPr>
          <p:txBody>
            <a:bodyPr wrap="square">
              <a:spAutoFit/>
            </a:bodyPr>
            <a:lstStyle/>
            <a:p>
              <a:pPr>
                <a:spcBef>
                  <a:spcPts val="600"/>
                </a:spcBef>
                <a:spcAft>
                  <a:spcPts val="600"/>
                </a:spcAft>
              </a:pPr>
              <a:r>
                <a:rPr lang="en-MY" altLang="en-US" sz="1400" b="1" dirty="0">
                  <a:solidFill>
                    <a:srgbClr val="CB6700"/>
                  </a:solidFill>
                  <a:latin typeface="Tahoma" panose="020B0604030504040204" pitchFamily="34" charset="0"/>
                  <a:ea typeface="Tahoma" panose="020B0604030504040204" pitchFamily="34" charset="0"/>
                  <a:cs typeface="Tahoma" panose="020B0604030504040204" pitchFamily="34" charset="0"/>
                </a:rPr>
                <a:t>Certified Information Security Awareness Manager (CISAM) Training &amp; Certification </a:t>
              </a:r>
            </a:p>
          </p:txBody>
        </p:sp>
      </p:grpSp>
      <p:grpSp>
        <p:nvGrpSpPr>
          <p:cNvPr id="124" name="Group 123">
            <a:extLst>
              <a:ext uri="{FF2B5EF4-FFF2-40B4-BE49-F238E27FC236}">
                <a16:creationId xmlns:a16="http://schemas.microsoft.com/office/drawing/2014/main" id="{B4DA53D8-347B-4115-A358-AB833A725976}"/>
              </a:ext>
            </a:extLst>
          </p:cNvPr>
          <p:cNvGrpSpPr/>
          <p:nvPr/>
        </p:nvGrpSpPr>
        <p:grpSpPr>
          <a:xfrm>
            <a:off x="-128224" y="3504322"/>
            <a:ext cx="4684596" cy="1915909"/>
            <a:chOff x="1877232" y="3220573"/>
            <a:chExt cx="4684596" cy="1915909"/>
          </a:xfrm>
        </p:grpSpPr>
        <p:sp>
          <p:nvSpPr>
            <p:cNvPr id="125" name="Rectangle 124">
              <a:extLst>
                <a:ext uri="{FF2B5EF4-FFF2-40B4-BE49-F238E27FC236}">
                  <a16:creationId xmlns:a16="http://schemas.microsoft.com/office/drawing/2014/main" id="{A71B7B50-A772-471C-83A5-0776D584D774}"/>
                </a:ext>
              </a:extLst>
            </p:cNvPr>
            <p:cNvSpPr/>
            <p:nvPr/>
          </p:nvSpPr>
          <p:spPr>
            <a:xfrm>
              <a:off x="4700206" y="3220573"/>
              <a:ext cx="1861622" cy="1915909"/>
            </a:xfrm>
            <a:prstGeom prst="rect">
              <a:avLst/>
            </a:prstGeom>
            <a:noFill/>
          </p:spPr>
          <p:txBody>
            <a:bodyPr wrap="square" lIns="68580" tIns="34290" rIns="68580" bIns="34290">
              <a:spAutoFit/>
            </a:bodyPr>
            <a:lstStyle/>
            <a:p>
              <a:pPr algn="ctr"/>
              <a:r>
                <a:rPr lang="en-US" sz="12000" b="1" spc="38" dirty="0">
                  <a:ln w="0"/>
                  <a:solidFill>
                    <a:schemeClr val="bg1">
                      <a:lumMod val="85000"/>
                    </a:schemeClr>
                  </a:solidFill>
                  <a:latin typeface="Tahoma" panose="020B0604030504040204" pitchFamily="34" charset="0"/>
                  <a:ea typeface="Tahoma" panose="020B0604030504040204" pitchFamily="34" charset="0"/>
                  <a:cs typeface="Tahoma" panose="020B0604030504040204" pitchFamily="34" charset="0"/>
                </a:rPr>
                <a:t>5</a:t>
              </a:r>
            </a:p>
          </p:txBody>
        </p:sp>
        <p:sp>
          <p:nvSpPr>
            <p:cNvPr id="126" name="TextBox 125">
              <a:extLst>
                <a:ext uri="{FF2B5EF4-FFF2-40B4-BE49-F238E27FC236}">
                  <a16:creationId xmlns:a16="http://schemas.microsoft.com/office/drawing/2014/main" id="{CF03B2EA-D2D1-4490-85C5-AD0FC61788A9}"/>
                </a:ext>
              </a:extLst>
            </p:cNvPr>
            <p:cNvSpPr txBox="1"/>
            <p:nvPr/>
          </p:nvSpPr>
          <p:spPr>
            <a:xfrm>
              <a:off x="1877232" y="3904672"/>
              <a:ext cx="4314194" cy="954107"/>
            </a:xfrm>
            <a:prstGeom prst="rect">
              <a:avLst/>
            </a:prstGeom>
            <a:noFill/>
          </p:spPr>
          <p:txBody>
            <a:bodyPr wrap="square" rtlCol="0">
              <a:spAutoFit/>
            </a:bodyPr>
            <a:lstStyle/>
            <a:p>
              <a:pPr algn="ctr"/>
              <a:r>
                <a:rPr lang="en-MY" sz="2800" b="1" dirty="0">
                  <a:solidFill>
                    <a:srgbClr val="CB6700"/>
                  </a:solidFill>
                  <a:latin typeface="Tahoma" panose="020B0604030504040204" pitchFamily="34" charset="0"/>
                  <a:ea typeface="Tahoma" panose="020B0604030504040204" pitchFamily="34" charset="0"/>
                  <a:cs typeface="Tahoma" panose="020B0604030504040204" pitchFamily="34" charset="0"/>
                </a:rPr>
                <a:t>Cyber Security Awareness Session</a:t>
              </a:r>
              <a:endParaRPr lang="en-MY" sz="2000" b="1" dirty="0">
                <a:solidFill>
                  <a:srgbClr val="CB6700"/>
                </a:solidFill>
                <a:latin typeface="Tahoma" panose="020B0604030504040204" pitchFamily="34" charset="0"/>
                <a:ea typeface="Tahoma" panose="020B0604030504040204" pitchFamily="34" charset="0"/>
                <a:cs typeface="Tahoma" panose="020B0604030504040204" pitchFamily="34" charset="0"/>
              </a:endParaRPr>
            </a:p>
          </p:txBody>
        </p:sp>
      </p:grpSp>
      <p:grpSp>
        <p:nvGrpSpPr>
          <p:cNvPr id="127" name="Group 126">
            <a:extLst>
              <a:ext uri="{FF2B5EF4-FFF2-40B4-BE49-F238E27FC236}">
                <a16:creationId xmlns:a16="http://schemas.microsoft.com/office/drawing/2014/main" id="{FB271535-EE9A-4C47-AB8F-F8F3F7C7CBC9}"/>
              </a:ext>
            </a:extLst>
          </p:cNvPr>
          <p:cNvGrpSpPr/>
          <p:nvPr/>
        </p:nvGrpSpPr>
        <p:grpSpPr>
          <a:xfrm>
            <a:off x="7218921" y="3471315"/>
            <a:ext cx="4472653" cy="1915909"/>
            <a:chOff x="7843103" y="3596281"/>
            <a:chExt cx="4472653" cy="1915909"/>
          </a:xfrm>
        </p:grpSpPr>
        <p:grpSp>
          <p:nvGrpSpPr>
            <p:cNvPr id="128" name="Group 127">
              <a:extLst>
                <a:ext uri="{FF2B5EF4-FFF2-40B4-BE49-F238E27FC236}">
                  <a16:creationId xmlns:a16="http://schemas.microsoft.com/office/drawing/2014/main" id="{7E12AD2A-14CC-4466-A81A-B248B2D38588}"/>
                </a:ext>
              </a:extLst>
            </p:cNvPr>
            <p:cNvGrpSpPr/>
            <p:nvPr/>
          </p:nvGrpSpPr>
          <p:grpSpPr>
            <a:xfrm>
              <a:off x="7843103" y="3596281"/>
              <a:ext cx="3638981" cy="1915909"/>
              <a:chOff x="-87133" y="3653214"/>
              <a:chExt cx="3638981" cy="1915909"/>
            </a:xfrm>
          </p:grpSpPr>
          <p:sp>
            <p:nvSpPr>
              <p:cNvPr id="130" name="Rectangle 129">
                <a:extLst>
                  <a:ext uri="{FF2B5EF4-FFF2-40B4-BE49-F238E27FC236}">
                    <a16:creationId xmlns:a16="http://schemas.microsoft.com/office/drawing/2014/main" id="{70E36047-11CC-408F-AC00-88E5019B50A3}"/>
                  </a:ext>
                </a:extLst>
              </p:cNvPr>
              <p:cNvSpPr/>
              <p:nvPr/>
            </p:nvSpPr>
            <p:spPr>
              <a:xfrm>
                <a:off x="-87133" y="3653214"/>
                <a:ext cx="1861622" cy="1915909"/>
              </a:xfrm>
              <a:prstGeom prst="rect">
                <a:avLst/>
              </a:prstGeom>
              <a:noFill/>
            </p:spPr>
            <p:txBody>
              <a:bodyPr wrap="square" lIns="68580" tIns="34290" rIns="68580" bIns="34290">
                <a:spAutoFit/>
              </a:bodyPr>
              <a:lstStyle/>
              <a:p>
                <a:pPr algn="ctr"/>
                <a:r>
                  <a:rPr lang="en-US" sz="12000" b="1" spc="38" dirty="0">
                    <a:ln w="0"/>
                    <a:solidFill>
                      <a:schemeClr val="bg1">
                        <a:lumMod val="85000"/>
                      </a:schemeClr>
                    </a:solidFill>
                    <a:latin typeface="Tahoma" panose="020B0604030504040204" pitchFamily="34" charset="0"/>
                    <a:ea typeface="Tahoma" panose="020B0604030504040204" pitchFamily="34" charset="0"/>
                    <a:cs typeface="Tahoma" panose="020B0604030504040204" pitchFamily="34" charset="0"/>
                  </a:rPr>
                  <a:t>3</a:t>
                </a:r>
              </a:p>
            </p:txBody>
          </p:sp>
          <p:grpSp>
            <p:nvGrpSpPr>
              <p:cNvPr id="131" name="Group 130">
                <a:extLst>
                  <a:ext uri="{FF2B5EF4-FFF2-40B4-BE49-F238E27FC236}">
                    <a16:creationId xmlns:a16="http://schemas.microsoft.com/office/drawing/2014/main" id="{67CBF704-8221-4CD6-B8A3-61B808B571EE}"/>
                  </a:ext>
                </a:extLst>
              </p:cNvPr>
              <p:cNvGrpSpPr/>
              <p:nvPr/>
            </p:nvGrpSpPr>
            <p:grpSpPr>
              <a:xfrm>
                <a:off x="656589" y="4012310"/>
                <a:ext cx="2895259" cy="1296538"/>
                <a:chOff x="656589" y="4012310"/>
                <a:chExt cx="2895259" cy="1296538"/>
              </a:xfrm>
            </p:grpSpPr>
            <p:pic>
              <p:nvPicPr>
                <p:cNvPr id="132" name="Picture 131">
                  <a:extLst>
                    <a:ext uri="{FF2B5EF4-FFF2-40B4-BE49-F238E27FC236}">
                      <a16:creationId xmlns:a16="http://schemas.microsoft.com/office/drawing/2014/main" id="{9B599A54-9423-4808-BF30-52C850EFE8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6589" y="4108518"/>
                  <a:ext cx="1295594" cy="1200330"/>
                </a:xfrm>
                <a:prstGeom prst="rect">
                  <a:avLst/>
                </a:prstGeom>
              </p:spPr>
            </p:pic>
            <p:sp>
              <p:nvSpPr>
                <p:cNvPr id="133" name="Rectangle 132">
                  <a:extLst>
                    <a:ext uri="{FF2B5EF4-FFF2-40B4-BE49-F238E27FC236}">
                      <a16:creationId xmlns:a16="http://schemas.microsoft.com/office/drawing/2014/main" id="{8D41648C-DAF3-4137-B619-0CF7B25547C8}"/>
                    </a:ext>
                  </a:extLst>
                </p:cNvPr>
                <p:cNvSpPr/>
                <p:nvPr/>
              </p:nvSpPr>
              <p:spPr>
                <a:xfrm>
                  <a:off x="1544567" y="4012310"/>
                  <a:ext cx="2007281"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MY" sz="5400" b="1" dirty="0">
                      <a:ln>
                        <a:solidFill>
                          <a:srgbClr val="A95500"/>
                        </a:solidFill>
                      </a:ln>
                      <a:solidFill>
                        <a:srgbClr val="F8991C"/>
                      </a:solidFill>
                      <a:latin typeface="Tahoma" panose="020B0604030504040204" pitchFamily="34" charset="0"/>
                      <a:ea typeface="Tahoma" panose="020B0604030504040204" pitchFamily="34" charset="0"/>
                      <a:cs typeface="Tahoma" panose="020B0604030504040204" pitchFamily="34" charset="0"/>
                    </a:rPr>
                    <a:t>VAPT</a:t>
                  </a:r>
                </a:p>
              </p:txBody>
            </p:sp>
          </p:grpSp>
        </p:grpSp>
        <p:sp>
          <p:nvSpPr>
            <p:cNvPr id="129" name="TextBox 128">
              <a:extLst>
                <a:ext uri="{FF2B5EF4-FFF2-40B4-BE49-F238E27FC236}">
                  <a16:creationId xmlns:a16="http://schemas.microsoft.com/office/drawing/2014/main" id="{BD350FBC-842A-4B60-88C2-2FEC7DEA2D97}"/>
                </a:ext>
              </a:extLst>
            </p:cNvPr>
            <p:cNvSpPr txBox="1"/>
            <p:nvPr/>
          </p:nvSpPr>
          <p:spPr>
            <a:xfrm>
              <a:off x="9643384" y="4717322"/>
              <a:ext cx="2672372" cy="523220"/>
            </a:xfrm>
            <a:prstGeom prst="rect">
              <a:avLst/>
            </a:prstGeom>
            <a:noFill/>
          </p:spPr>
          <p:txBody>
            <a:bodyPr wrap="square">
              <a:spAutoFit/>
            </a:bodyPr>
            <a:lstStyle/>
            <a:p>
              <a:pPr>
                <a:spcBef>
                  <a:spcPts val="600"/>
                </a:spcBef>
                <a:spcAft>
                  <a:spcPts val="600"/>
                </a:spcAft>
              </a:pPr>
              <a:r>
                <a:rPr lang="en-US" altLang="en-US" sz="1400" b="1" dirty="0">
                  <a:solidFill>
                    <a:srgbClr val="CB6700"/>
                  </a:solidFill>
                  <a:latin typeface="Tahoma" panose="020B0604030504040204" pitchFamily="34" charset="0"/>
                  <a:ea typeface="Tahoma" panose="020B0604030504040204" pitchFamily="34" charset="0"/>
                  <a:cs typeface="Tahoma" panose="020B0604030504040204" pitchFamily="34" charset="0"/>
                </a:rPr>
                <a:t>Vulnerability Assessment and Penetration Testing</a:t>
              </a:r>
              <a:endParaRPr lang="en-MY" altLang="en-US" sz="1400" b="1" dirty="0">
                <a:solidFill>
                  <a:srgbClr val="CB6700"/>
                </a:solidFill>
                <a:latin typeface="Tahoma" panose="020B0604030504040204" pitchFamily="34" charset="0"/>
                <a:ea typeface="Tahoma" panose="020B0604030504040204" pitchFamily="34" charset="0"/>
                <a:cs typeface="Tahoma" panose="020B0604030504040204" pitchFamily="34" charset="0"/>
              </a:endParaRPr>
            </a:p>
          </p:txBody>
        </p:sp>
      </p:grpSp>
    </p:spTree>
    <p:extLst>
      <p:ext uri="{BB962C8B-B14F-4D97-AF65-F5344CB8AC3E}">
        <p14:creationId xmlns:p14="http://schemas.microsoft.com/office/powerpoint/2010/main" val="5802721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raphic 26">
            <a:extLst>
              <a:ext uri="{FF2B5EF4-FFF2-40B4-BE49-F238E27FC236}">
                <a16:creationId xmlns:a16="http://schemas.microsoft.com/office/drawing/2014/main" id="{6F9E9C14-E683-4473-922C-F6931CAF1DF8}"/>
              </a:ext>
            </a:extLst>
          </p:cNvPr>
          <p:cNvSpPr/>
          <p:nvPr/>
        </p:nvSpPr>
        <p:spPr>
          <a:xfrm flipV="1">
            <a:off x="1"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6" name="Graphic 2">
            <a:extLst>
              <a:ext uri="{FF2B5EF4-FFF2-40B4-BE49-F238E27FC236}">
                <a16:creationId xmlns:a16="http://schemas.microsoft.com/office/drawing/2014/main" id="{5A166810-1813-43E1-B59C-2D41EA9C794E}"/>
              </a:ext>
            </a:extLst>
          </p:cNvPr>
          <p:cNvSpPr/>
          <p:nvPr/>
        </p:nvSpPr>
        <p:spPr>
          <a:xfrm flipV="1">
            <a:off x="0" y="2089298"/>
            <a:ext cx="1339705" cy="2679404"/>
          </a:xfrm>
          <a:custGeom>
            <a:avLst/>
            <a:gdLst>
              <a:gd name="connsiteX0" fmla="*/ 1 w 1339705"/>
              <a:gd name="connsiteY0" fmla="*/ 0 h 2679404"/>
              <a:gd name="connsiteX1" fmla="*/ 1339705 w 1339705"/>
              <a:gd name="connsiteY1" fmla="*/ 1339702 h 2679404"/>
              <a:gd name="connsiteX2" fmla="*/ 1 w 1339705"/>
              <a:gd name="connsiteY2" fmla="*/ 2679404 h 2679404"/>
              <a:gd name="connsiteX3" fmla="*/ 0 w 1339705"/>
              <a:gd name="connsiteY3" fmla="*/ 2679403 h 2679404"/>
              <a:gd name="connsiteX4" fmla="*/ 0 w 1339705"/>
              <a:gd name="connsiteY4" fmla="*/ 1 h 2679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705" h="2679404">
                <a:moveTo>
                  <a:pt x="1" y="0"/>
                </a:moveTo>
                <a:lnTo>
                  <a:pt x="1339705" y="1339702"/>
                </a:lnTo>
                <a:lnTo>
                  <a:pt x="1" y="2679404"/>
                </a:lnTo>
                <a:lnTo>
                  <a:pt x="0" y="2679403"/>
                </a:lnTo>
                <a:lnTo>
                  <a:pt x="0" y="1"/>
                </a:lnTo>
                <a:close/>
              </a:path>
            </a:pathLst>
          </a:custGeom>
          <a:solidFill>
            <a:srgbClr val="1D4A84">
              <a:alpha val="92157"/>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p>
        </p:txBody>
      </p:sp>
      <p:sp>
        <p:nvSpPr>
          <p:cNvPr id="8" name="Graphic 26">
            <a:extLst>
              <a:ext uri="{FF2B5EF4-FFF2-40B4-BE49-F238E27FC236}">
                <a16:creationId xmlns:a16="http://schemas.microsoft.com/office/drawing/2014/main" id="{0888D4B5-2262-4127-B4A8-BE0B3B935CC7}"/>
              </a:ext>
            </a:extLst>
          </p:cNvPr>
          <p:cNvSpPr/>
          <p:nvPr/>
        </p:nvSpPr>
        <p:spPr>
          <a:xfrm>
            <a:off x="6489230" y="1155230"/>
            <a:ext cx="5702770" cy="5702771"/>
          </a:xfrm>
          <a:custGeom>
            <a:avLst/>
            <a:gdLst>
              <a:gd name="connsiteX0" fmla="*/ 5702770 w 5702770"/>
              <a:gd name="connsiteY0" fmla="*/ 0 h 5702771"/>
              <a:gd name="connsiteX1" fmla="*/ 5702770 w 5702770"/>
              <a:gd name="connsiteY1" fmla="*/ 4771564 h 5702771"/>
              <a:gd name="connsiteX2" fmla="*/ 4771563 w 5702770"/>
              <a:gd name="connsiteY2" fmla="*/ 5702771 h 5702771"/>
              <a:gd name="connsiteX3" fmla="*/ 0 w 5702770"/>
              <a:gd name="connsiteY3" fmla="*/ 5702771 h 5702771"/>
            </a:gdLst>
            <a:ahLst/>
            <a:cxnLst>
              <a:cxn ang="0">
                <a:pos x="connsiteX0" y="connsiteY0"/>
              </a:cxn>
              <a:cxn ang="0">
                <a:pos x="connsiteX1" y="connsiteY1"/>
              </a:cxn>
              <a:cxn ang="0">
                <a:pos x="connsiteX2" y="connsiteY2"/>
              </a:cxn>
              <a:cxn ang="0">
                <a:pos x="connsiteX3" y="connsiteY3"/>
              </a:cxn>
            </a:cxnLst>
            <a:rect l="l" t="t" r="r" b="b"/>
            <a:pathLst>
              <a:path w="5702770" h="5702771">
                <a:moveTo>
                  <a:pt x="5702770" y="0"/>
                </a:moveTo>
                <a:lnTo>
                  <a:pt x="5702770" y="4771564"/>
                </a:lnTo>
                <a:lnTo>
                  <a:pt x="4771563" y="5702771"/>
                </a:lnTo>
                <a:lnTo>
                  <a:pt x="0" y="5702771"/>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chemeClr val="tx1"/>
              </a:solidFill>
            </a:endParaRPr>
          </a:p>
        </p:txBody>
      </p:sp>
      <p:sp>
        <p:nvSpPr>
          <p:cNvPr id="9" name="Graphic 15">
            <a:extLst>
              <a:ext uri="{FF2B5EF4-FFF2-40B4-BE49-F238E27FC236}">
                <a16:creationId xmlns:a16="http://schemas.microsoft.com/office/drawing/2014/main" id="{FCDF04FE-FC52-457A-A342-99E5F8A9E471}"/>
              </a:ext>
            </a:extLst>
          </p:cNvPr>
          <p:cNvSpPr/>
          <p:nvPr/>
        </p:nvSpPr>
        <p:spPr>
          <a:xfrm>
            <a:off x="8548688" y="1"/>
            <a:ext cx="3643312" cy="6493361"/>
          </a:xfrm>
          <a:custGeom>
            <a:avLst/>
            <a:gdLst>
              <a:gd name="connsiteX0" fmla="*/ 2852176 w 3643312"/>
              <a:gd name="connsiteY0" fmla="*/ 0 h 6493361"/>
              <a:gd name="connsiteX1" fmla="*/ 3643312 w 3643312"/>
              <a:gd name="connsiteY1" fmla="*/ 0 h 6493361"/>
              <a:gd name="connsiteX2" fmla="*/ 3643312 w 3643312"/>
              <a:gd name="connsiteY2" fmla="*/ 6493361 h 6493361"/>
              <a:gd name="connsiteX3" fmla="*/ 0 w 3643312"/>
              <a:gd name="connsiteY3" fmla="*/ 2852177 h 6493361"/>
            </a:gdLst>
            <a:ahLst/>
            <a:cxnLst>
              <a:cxn ang="0">
                <a:pos x="connsiteX0" y="connsiteY0"/>
              </a:cxn>
              <a:cxn ang="0">
                <a:pos x="connsiteX1" y="connsiteY1"/>
              </a:cxn>
              <a:cxn ang="0">
                <a:pos x="connsiteX2" y="connsiteY2"/>
              </a:cxn>
              <a:cxn ang="0">
                <a:pos x="connsiteX3" y="connsiteY3"/>
              </a:cxn>
            </a:cxnLst>
            <a:rect l="l" t="t" r="r" b="b"/>
            <a:pathLst>
              <a:path w="3643312" h="6493361">
                <a:moveTo>
                  <a:pt x="2852176" y="0"/>
                </a:moveTo>
                <a:lnTo>
                  <a:pt x="3643312" y="0"/>
                </a:lnTo>
                <a:lnTo>
                  <a:pt x="3643312" y="6493361"/>
                </a:lnTo>
                <a:lnTo>
                  <a:pt x="0" y="2852177"/>
                </a:lnTo>
                <a:close/>
              </a:path>
            </a:pathLst>
          </a:custGeom>
          <a:solidFill>
            <a:srgbClr val="1D4A84">
              <a:alpha val="91765"/>
            </a:srgbClr>
          </a:solidFill>
          <a:ln w="238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a:solidFill>
                <a:srgbClr val="1D4A84"/>
              </a:solidFill>
            </a:endParaRPr>
          </a:p>
        </p:txBody>
      </p:sp>
      <p:sp>
        <p:nvSpPr>
          <p:cNvPr id="16" name="Graphic 31">
            <a:extLst>
              <a:ext uri="{FF2B5EF4-FFF2-40B4-BE49-F238E27FC236}">
                <a16:creationId xmlns:a16="http://schemas.microsoft.com/office/drawing/2014/main" id="{16F5E7B5-229E-47A7-87DD-E3423D2FBC51}"/>
              </a:ext>
            </a:extLst>
          </p:cNvPr>
          <p:cNvSpPr/>
          <p:nvPr/>
        </p:nvSpPr>
        <p:spPr>
          <a:xfrm rot="-2700000">
            <a:off x="9961688" y="669706"/>
            <a:ext cx="1018919" cy="1018919"/>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7" name="Graphic 31">
            <a:extLst>
              <a:ext uri="{FF2B5EF4-FFF2-40B4-BE49-F238E27FC236}">
                <a16:creationId xmlns:a16="http://schemas.microsoft.com/office/drawing/2014/main" id="{FACF2A56-F988-42EF-95CC-4FCC035D4A01}"/>
              </a:ext>
            </a:extLst>
          </p:cNvPr>
          <p:cNvSpPr/>
          <p:nvPr/>
        </p:nvSpPr>
        <p:spPr>
          <a:xfrm rot="-2700000">
            <a:off x="8846558" y="956111"/>
            <a:ext cx="446110" cy="446108"/>
          </a:xfrm>
          <a:custGeom>
            <a:avLst/>
            <a:gdLst>
              <a:gd name="connsiteX0" fmla="*/ 0 w 1241137"/>
              <a:gd name="connsiteY0" fmla="*/ 0 h 1241137"/>
              <a:gd name="connsiteX1" fmla="*/ 1241137 w 1241137"/>
              <a:gd name="connsiteY1" fmla="*/ 0 h 1241137"/>
              <a:gd name="connsiteX2" fmla="*/ 1241137 w 1241137"/>
              <a:gd name="connsiteY2" fmla="*/ 1241137 h 1241137"/>
              <a:gd name="connsiteX3" fmla="*/ 0 w 1241137"/>
              <a:gd name="connsiteY3" fmla="*/ 1241137 h 1241137"/>
            </a:gdLst>
            <a:ahLst/>
            <a:cxnLst>
              <a:cxn ang="0">
                <a:pos x="connsiteX0" y="connsiteY0"/>
              </a:cxn>
              <a:cxn ang="0">
                <a:pos x="connsiteX1" y="connsiteY1"/>
              </a:cxn>
              <a:cxn ang="0">
                <a:pos x="connsiteX2" y="connsiteY2"/>
              </a:cxn>
              <a:cxn ang="0">
                <a:pos x="connsiteX3" y="connsiteY3"/>
              </a:cxn>
            </a:cxnLst>
            <a:rect l="l" t="t" r="r" b="b"/>
            <a:pathLst>
              <a:path w="1241137" h="1241137">
                <a:moveTo>
                  <a:pt x="0" y="0"/>
                </a:moveTo>
                <a:lnTo>
                  <a:pt x="1241137" y="0"/>
                </a:lnTo>
                <a:lnTo>
                  <a:pt x="1241137" y="1241137"/>
                </a:lnTo>
                <a:lnTo>
                  <a:pt x="0" y="1241137"/>
                </a:lnTo>
                <a:close/>
              </a:path>
            </a:pathLst>
          </a:custGeom>
          <a:solidFill>
            <a:srgbClr val="D5D5D5">
              <a:alpha val="70000"/>
            </a:srgbClr>
          </a:solidFill>
          <a:ln w="38307" cap="flat">
            <a:noFill/>
            <a:prstDash val="solid"/>
            <a:miter/>
          </a:ln>
        </p:spPr>
        <p:txBody>
          <a:bodyPr rtlCol="0" anchor="ctr"/>
          <a:lstStyle/>
          <a:p>
            <a:endParaRPr lang="en-ID"/>
          </a:p>
        </p:txBody>
      </p:sp>
      <p:sp>
        <p:nvSpPr>
          <p:cNvPr id="18" name="TextBox 17">
            <a:extLst>
              <a:ext uri="{FF2B5EF4-FFF2-40B4-BE49-F238E27FC236}">
                <a16:creationId xmlns:a16="http://schemas.microsoft.com/office/drawing/2014/main" id="{2586DA22-0BBF-45D9-A809-E51C43FC5146}"/>
              </a:ext>
            </a:extLst>
          </p:cNvPr>
          <p:cNvSpPr txBox="1"/>
          <p:nvPr/>
        </p:nvSpPr>
        <p:spPr>
          <a:xfrm>
            <a:off x="1812059" y="1384022"/>
            <a:ext cx="7021309" cy="1938992"/>
          </a:xfrm>
          <a:prstGeom prst="rect">
            <a:avLst/>
          </a:prstGeom>
          <a:noFill/>
        </p:spPr>
        <p:txBody>
          <a:bodyPr wrap="square" rtlCol="0">
            <a:spAutoFit/>
          </a:bodyPr>
          <a:lstStyle/>
          <a:p>
            <a:r>
              <a:rPr lang="en-MY" sz="6000" kern="0" dirty="0" smtClean="0">
                <a:solidFill>
                  <a:srgbClr val="1D4A84"/>
                </a:solidFill>
                <a:latin typeface="Helvetica" pitchFamily="2" charset="0"/>
                <a:cs typeface="Kanit Medium"/>
                <a:sym typeface="Kanit Medium"/>
              </a:rPr>
              <a:t>Create Product Roadmap</a:t>
            </a:r>
            <a:endParaRPr lang="en-US" sz="6000" b="1" dirty="0">
              <a:solidFill>
                <a:srgbClr val="1D4A84"/>
              </a:solidFill>
              <a:latin typeface="Helvetica" pitchFamily="2" charset="0"/>
            </a:endParaRPr>
          </a:p>
        </p:txBody>
      </p:sp>
      <p:sp>
        <p:nvSpPr>
          <p:cNvPr id="19" name="TextBox 18">
            <a:extLst>
              <a:ext uri="{FF2B5EF4-FFF2-40B4-BE49-F238E27FC236}">
                <a16:creationId xmlns:a16="http://schemas.microsoft.com/office/drawing/2014/main" id="{9EDC0479-44E3-46A9-9834-467095F77A16}"/>
              </a:ext>
            </a:extLst>
          </p:cNvPr>
          <p:cNvSpPr txBox="1"/>
          <p:nvPr/>
        </p:nvSpPr>
        <p:spPr>
          <a:xfrm>
            <a:off x="1815052" y="3449627"/>
            <a:ext cx="6855161" cy="1200329"/>
          </a:xfrm>
          <a:prstGeom prst="rect">
            <a:avLst/>
          </a:prstGeom>
          <a:noFill/>
        </p:spPr>
        <p:txBody>
          <a:bodyPr wrap="square" rtlCol="0">
            <a:spAutoFit/>
          </a:bodyPr>
          <a:lstStyle/>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Identify Project Stakeholder.</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product requirements.</a:t>
            </a:r>
          </a:p>
          <a:p>
            <a:pPr marL="342900" indent="-342900">
              <a:buFont typeface="Wingdings" panose="05000000000000000000" pitchFamily="2" charset="2"/>
              <a:buChar char="ü"/>
            </a:pPr>
            <a:r>
              <a:rPr lang="en-MY" sz="2400" kern="0" dirty="0" smtClean="0">
                <a:solidFill>
                  <a:srgbClr val="1D4A84"/>
                </a:solidFill>
                <a:latin typeface="Helvetica" pitchFamily="2" charset="0"/>
                <a:cs typeface="Kanit Medium"/>
                <a:sym typeface="Kanit Medium"/>
              </a:rPr>
              <a:t>Define high-level timeframe.</a:t>
            </a:r>
          </a:p>
        </p:txBody>
      </p:sp>
    </p:spTree>
    <p:extLst>
      <p:ext uri="{BB962C8B-B14F-4D97-AF65-F5344CB8AC3E}">
        <p14:creationId xmlns:p14="http://schemas.microsoft.com/office/powerpoint/2010/main" val="10194788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D192651-E394-AA42-B413-05AAD837258B}"/>
              </a:ext>
            </a:extLst>
          </p:cNvPr>
          <p:cNvGrpSpPr/>
          <p:nvPr/>
        </p:nvGrpSpPr>
        <p:grpSpPr>
          <a:xfrm>
            <a:off x="1442700" y="1459906"/>
            <a:ext cx="7390670" cy="4847996"/>
            <a:chOff x="1553172" y="1230831"/>
            <a:chExt cx="7390670" cy="4847996"/>
          </a:xfrm>
        </p:grpSpPr>
        <p:sp>
          <p:nvSpPr>
            <p:cNvPr id="3" name="Shape">
              <a:extLst>
                <a:ext uri="{FF2B5EF4-FFF2-40B4-BE49-F238E27FC236}">
                  <a16:creationId xmlns:a16="http://schemas.microsoft.com/office/drawing/2014/main" id="{0423698A-5625-1B44-8262-49AF595BBD16}"/>
                </a:ext>
              </a:extLst>
            </p:cNvPr>
            <p:cNvSpPr/>
            <p:nvPr/>
          </p:nvSpPr>
          <p:spPr>
            <a:xfrm>
              <a:off x="5284572" y="4886436"/>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tx1"/>
                </a:solidFill>
              </a:endParaRPr>
            </a:p>
          </p:txBody>
        </p:sp>
        <p:sp>
          <p:nvSpPr>
            <p:cNvPr id="5" name="Shape">
              <a:extLst>
                <a:ext uri="{FF2B5EF4-FFF2-40B4-BE49-F238E27FC236}">
                  <a16:creationId xmlns:a16="http://schemas.microsoft.com/office/drawing/2014/main" id="{101AABCD-8EF5-8642-834F-02E58E54596E}"/>
                </a:ext>
              </a:extLst>
            </p:cNvPr>
            <p:cNvSpPr/>
            <p:nvPr/>
          </p:nvSpPr>
          <p:spPr>
            <a:xfrm>
              <a:off x="1702008" y="1987696"/>
              <a:ext cx="3433729" cy="3351531"/>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3" y="1005"/>
                    <a:pt x="2882" y="3016"/>
                  </a:cubicBezTo>
                  <a:cubicBezTo>
                    <a:pt x="-961" y="7037"/>
                    <a:pt x="-961" y="13557"/>
                    <a:pt x="2882" y="17579"/>
                  </a:cubicBezTo>
                  <a:cubicBezTo>
                    <a:pt x="6724" y="21600"/>
                    <a:pt x="12954" y="21600"/>
                    <a:pt x="16796" y="17579"/>
                  </a:cubicBezTo>
                  <a:cubicBezTo>
                    <a:pt x="20639" y="13557"/>
                    <a:pt x="20639" y="7037"/>
                    <a:pt x="16796" y="3016"/>
                  </a:cubicBezTo>
                  <a:cubicBezTo>
                    <a:pt x="14875" y="1005"/>
                    <a:pt x="12357" y="0"/>
                    <a:pt x="9839" y="0"/>
                  </a:cubicBezTo>
                  <a:close/>
                  <a:moveTo>
                    <a:pt x="9839" y="3568"/>
                  </a:moveTo>
                  <a:cubicBezTo>
                    <a:pt x="11485" y="3568"/>
                    <a:pt x="13130" y="4225"/>
                    <a:pt x="14386" y="5539"/>
                  </a:cubicBezTo>
                  <a:cubicBezTo>
                    <a:pt x="16897" y="8167"/>
                    <a:pt x="16897" y="12427"/>
                    <a:pt x="14386" y="15055"/>
                  </a:cubicBezTo>
                  <a:cubicBezTo>
                    <a:pt x="11874" y="17683"/>
                    <a:pt x="7804" y="17683"/>
                    <a:pt x="5292" y="15055"/>
                  </a:cubicBezTo>
                  <a:cubicBezTo>
                    <a:pt x="2781" y="12427"/>
                    <a:pt x="2781" y="8167"/>
                    <a:pt x="5292" y="5539"/>
                  </a:cubicBezTo>
                  <a:cubicBezTo>
                    <a:pt x="6548" y="4225"/>
                    <a:pt x="8193" y="3568"/>
                    <a:pt x="9839" y="3568"/>
                  </a:cubicBez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6" name="Line">
              <a:extLst>
                <a:ext uri="{FF2B5EF4-FFF2-40B4-BE49-F238E27FC236}">
                  <a16:creationId xmlns:a16="http://schemas.microsoft.com/office/drawing/2014/main" id="{ED721BC3-3651-044F-84A3-527CA37D94C2}"/>
                </a:ext>
              </a:extLst>
            </p:cNvPr>
            <p:cNvSpPr/>
            <p:nvPr/>
          </p:nvSpPr>
          <p:spPr>
            <a:xfrm>
              <a:off x="1553172" y="1834622"/>
              <a:ext cx="3750445" cy="3663260"/>
            </a:xfrm>
            <a:custGeom>
              <a:avLst/>
              <a:gdLst/>
              <a:ahLst/>
              <a:cxnLst>
                <a:cxn ang="0">
                  <a:pos x="wd2" y="hd2"/>
                </a:cxn>
                <a:cxn ang="5400000">
                  <a:pos x="wd2" y="hd2"/>
                </a:cxn>
                <a:cxn ang="10800000">
                  <a:pos x="wd2" y="hd2"/>
                </a:cxn>
                <a:cxn ang="16200000">
                  <a:pos x="wd2" y="hd2"/>
                </a:cxn>
              </a:cxnLst>
              <a:rect l="0" t="0" r="r" b="b"/>
              <a:pathLst>
                <a:path w="21581" h="21600" extrusionOk="0">
                  <a:moveTo>
                    <a:pt x="21581" y="0"/>
                  </a:moveTo>
                  <a:lnTo>
                    <a:pt x="10576" y="0"/>
                  </a:lnTo>
                  <a:cubicBezTo>
                    <a:pt x="4686" y="125"/>
                    <a:pt x="-19" y="4946"/>
                    <a:pt x="0" y="10839"/>
                  </a:cubicBezTo>
                  <a:cubicBezTo>
                    <a:pt x="19" y="16703"/>
                    <a:pt x="4714" y="21480"/>
                    <a:pt x="10576" y="21600"/>
                  </a:cubicBezTo>
                  <a:lnTo>
                    <a:pt x="21506" y="21600"/>
                  </a:lnTo>
                </a:path>
              </a:pathLst>
            </a:cu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dirty="0">
                <a:solidFill>
                  <a:schemeClr val="tx1"/>
                </a:solidFill>
              </a:endParaRPr>
            </a:p>
          </p:txBody>
        </p:sp>
        <p:sp>
          <p:nvSpPr>
            <p:cNvPr id="8" name="Venn diagram">
              <a:extLst>
                <a:ext uri="{FF2B5EF4-FFF2-40B4-BE49-F238E27FC236}">
                  <a16:creationId xmlns:a16="http://schemas.microsoft.com/office/drawing/2014/main" id="{358DA8B6-B482-F144-B2C3-B59C92EAC622}"/>
                </a:ext>
              </a:extLst>
            </p:cNvPr>
            <p:cNvSpPr txBox="1"/>
            <p:nvPr/>
          </p:nvSpPr>
          <p:spPr>
            <a:xfrm>
              <a:off x="2430755" y="3243259"/>
              <a:ext cx="1996407"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sz="2500">
                  <a:solidFill>
                    <a:srgbClr val="535353"/>
                  </a:solidFill>
                  <a:latin typeface="Barlow SemiBold"/>
                  <a:ea typeface="Barlow SemiBold"/>
                  <a:cs typeface="Barlow SemiBold"/>
                  <a:sym typeface="Barlow SemiBold"/>
                </a:defRPr>
              </a:lvl1pPr>
            </a:lstStyle>
            <a:p>
              <a:pPr algn="ctr"/>
              <a:r>
                <a:rPr lang="en-US" sz="2400" b="1" i="1" dirty="0" smtClean="0">
                  <a:solidFill>
                    <a:srgbClr val="1D4A84"/>
                  </a:solidFill>
                  <a:latin typeface="Helvetica" pitchFamily="2" charset="0"/>
                </a:rPr>
                <a:t>Internal Stakeholder</a:t>
              </a:r>
              <a:endParaRPr sz="2400" b="1" i="1" dirty="0">
                <a:solidFill>
                  <a:srgbClr val="1D4A84"/>
                </a:solidFill>
                <a:latin typeface="Helvetica" pitchFamily="2" charset="0"/>
              </a:endParaRPr>
            </a:p>
          </p:txBody>
        </p:sp>
        <p:sp>
          <p:nvSpPr>
            <p:cNvPr id="9" name="Shape">
              <a:extLst>
                <a:ext uri="{FF2B5EF4-FFF2-40B4-BE49-F238E27FC236}">
                  <a16:creationId xmlns:a16="http://schemas.microsoft.com/office/drawing/2014/main" id="{6FC684AC-6D39-504E-80A3-CDA088DC992E}"/>
                </a:ext>
              </a:extLst>
            </p:cNvPr>
            <p:cNvSpPr/>
            <p:nvPr/>
          </p:nvSpPr>
          <p:spPr>
            <a:xfrm>
              <a:off x="5284573" y="1230831"/>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dirty="0">
                <a:solidFill>
                  <a:schemeClr val="tx1"/>
                </a:solidFill>
              </a:endParaRPr>
            </a:p>
          </p:txBody>
        </p:sp>
        <p:sp>
          <p:nvSpPr>
            <p:cNvPr id="10" name="Shape">
              <a:extLst>
                <a:ext uri="{FF2B5EF4-FFF2-40B4-BE49-F238E27FC236}">
                  <a16:creationId xmlns:a16="http://schemas.microsoft.com/office/drawing/2014/main" id="{B7916C63-E401-6148-8C7D-6C8F4EB5E071}"/>
                </a:ext>
              </a:extLst>
            </p:cNvPr>
            <p:cNvSpPr/>
            <p:nvPr/>
          </p:nvSpPr>
          <p:spPr>
            <a:xfrm>
              <a:off x="5418009" y="1716080"/>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dirty="0">
                <a:solidFill>
                  <a:schemeClr val="tx1"/>
                </a:solidFill>
              </a:endParaRPr>
            </a:p>
          </p:txBody>
        </p:sp>
        <p:sp>
          <p:nvSpPr>
            <p:cNvPr id="11" name="Shape">
              <a:extLst>
                <a:ext uri="{FF2B5EF4-FFF2-40B4-BE49-F238E27FC236}">
                  <a16:creationId xmlns:a16="http://schemas.microsoft.com/office/drawing/2014/main" id="{775AE48D-37A5-3B4A-9A5E-B831A5F9352C}"/>
                </a:ext>
              </a:extLst>
            </p:cNvPr>
            <p:cNvSpPr/>
            <p:nvPr/>
          </p:nvSpPr>
          <p:spPr>
            <a:xfrm>
              <a:off x="5418009" y="5375911"/>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4" name="Shape">
              <a:extLst>
                <a:ext uri="{FF2B5EF4-FFF2-40B4-BE49-F238E27FC236}">
                  <a16:creationId xmlns:a16="http://schemas.microsoft.com/office/drawing/2014/main" id="{0460E646-AAB3-1549-9E64-1A1FED51739C}"/>
                </a:ext>
              </a:extLst>
            </p:cNvPr>
            <p:cNvSpPr/>
            <p:nvPr/>
          </p:nvSpPr>
          <p:spPr>
            <a:xfrm>
              <a:off x="2285766" y="2168710"/>
              <a:ext cx="1171607" cy="543830"/>
            </a:xfrm>
            <a:custGeom>
              <a:avLst/>
              <a:gdLst/>
              <a:ahLst/>
              <a:cxnLst>
                <a:cxn ang="0">
                  <a:pos x="wd2" y="hd2"/>
                </a:cxn>
                <a:cxn ang="5400000">
                  <a:pos x="wd2" y="hd2"/>
                </a:cxn>
                <a:cxn ang="10800000">
                  <a:pos x="wd2" y="hd2"/>
                </a:cxn>
                <a:cxn ang="16200000">
                  <a:pos x="wd2" y="hd2"/>
                </a:cxn>
              </a:cxnLst>
              <a:rect l="0" t="0" r="r" b="b"/>
              <a:pathLst>
                <a:path w="21421" h="21342" extrusionOk="0">
                  <a:moveTo>
                    <a:pt x="20644" y="8"/>
                  </a:moveTo>
                  <a:cubicBezTo>
                    <a:pt x="21105" y="-93"/>
                    <a:pt x="21486" y="751"/>
                    <a:pt x="21412" y="1709"/>
                  </a:cubicBezTo>
                  <a:cubicBezTo>
                    <a:pt x="21354" y="2450"/>
                    <a:pt x="21030" y="2966"/>
                    <a:pt x="20674" y="2882"/>
                  </a:cubicBezTo>
                  <a:cubicBezTo>
                    <a:pt x="16957" y="2934"/>
                    <a:pt x="13286" y="4601"/>
                    <a:pt x="9892" y="7777"/>
                  </a:cubicBezTo>
                  <a:cubicBezTo>
                    <a:pt x="6605" y="10853"/>
                    <a:pt x="3647" y="15282"/>
                    <a:pt x="1194" y="20800"/>
                  </a:cubicBezTo>
                  <a:cubicBezTo>
                    <a:pt x="990" y="21361"/>
                    <a:pt x="617" y="21507"/>
                    <a:pt x="330" y="21139"/>
                  </a:cubicBezTo>
                  <a:cubicBezTo>
                    <a:pt x="-54" y="20647"/>
                    <a:pt x="-114" y="19528"/>
                    <a:pt x="209" y="18870"/>
                  </a:cubicBezTo>
                  <a:cubicBezTo>
                    <a:pt x="2751" y="13001"/>
                    <a:pt x="5844" y="8297"/>
                    <a:pt x="9295" y="5052"/>
                  </a:cubicBezTo>
                  <a:cubicBezTo>
                    <a:pt x="12864" y="1696"/>
                    <a:pt x="16733" y="-23"/>
                    <a:pt x="20644" y="8"/>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5" name="Shape">
              <a:extLst>
                <a:ext uri="{FF2B5EF4-FFF2-40B4-BE49-F238E27FC236}">
                  <a16:creationId xmlns:a16="http://schemas.microsoft.com/office/drawing/2014/main" id="{056D270D-BA42-C445-A5DF-161C2E03B394}"/>
                </a:ext>
              </a:extLst>
            </p:cNvPr>
            <p:cNvSpPr/>
            <p:nvPr/>
          </p:nvSpPr>
          <p:spPr>
            <a:xfrm>
              <a:off x="1887950" y="3064143"/>
              <a:ext cx="191333" cy="1201762"/>
            </a:xfrm>
            <a:custGeom>
              <a:avLst/>
              <a:gdLst/>
              <a:ahLst/>
              <a:cxnLst>
                <a:cxn ang="0">
                  <a:pos x="wd2" y="hd2"/>
                </a:cxn>
                <a:cxn ang="5400000">
                  <a:pos x="wd2" y="hd2"/>
                </a:cxn>
                <a:cxn ang="10800000">
                  <a:pos x="wd2" y="hd2"/>
                </a:cxn>
                <a:cxn ang="16200000">
                  <a:pos x="wd2" y="hd2"/>
                </a:cxn>
              </a:cxnLst>
              <a:rect l="0" t="0" r="r" b="b"/>
              <a:pathLst>
                <a:path w="20850" h="21425" extrusionOk="0">
                  <a:moveTo>
                    <a:pt x="12906" y="431"/>
                  </a:moveTo>
                  <a:cubicBezTo>
                    <a:pt x="13744" y="65"/>
                    <a:pt x="16380" y="-104"/>
                    <a:pt x="18570" y="67"/>
                  </a:cubicBezTo>
                  <a:cubicBezTo>
                    <a:pt x="20630" y="228"/>
                    <a:pt x="21450" y="629"/>
                    <a:pt x="20381" y="953"/>
                  </a:cubicBezTo>
                  <a:cubicBezTo>
                    <a:pt x="12504" y="4025"/>
                    <a:pt x="8385" y="7309"/>
                    <a:pt x="8244" y="10629"/>
                  </a:cubicBezTo>
                  <a:cubicBezTo>
                    <a:pt x="8100" y="14028"/>
                    <a:pt x="12130" y="17399"/>
                    <a:pt x="20106" y="20550"/>
                  </a:cubicBezTo>
                  <a:cubicBezTo>
                    <a:pt x="21099" y="20881"/>
                    <a:pt x="20054" y="21277"/>
                    <a:pt x="17875" y="21394"/>
                  </a:cubicBezTo>
                  <a:cubicBezTo>
                    <a:pt x="15978" y="21496"/>
                    <a:pt x="13914" y="21342"/>
                    <a:pt x="13190" y="21044"/>
                  </a:cubicBezTo>
                  <a:cubicBezTo>
                    <a:pt x="4337" y="17710"/>
                    <a:pt x="-150" y="14123"/>
                    <a:pt x="4" y="10502"/>
                  </a:cubicBezTo>
                  <a:cubicBezTo>
                    <a:pt x="151" y="7043"/>
                    <a:pt x="4534" y="3621"/>
                    <a:pt x="12906" y="431"/>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6" name="Shape">
              <a:extLst>
                <a:ext uri="{FF2B5EF4-FFF2-40B4-BE49-F238E27FC236}">
                  <a16:creationId xmlns:a16="http://schemas.microsoft.com/office/drawing/2014/main" id="{42DA58A3-3C73-AA47-B82A-8737E6160BBC}"/>
                </a:ext>
              </a:extLst>
            </p:cNvPr>
            <p:cNvSpPr/>
            <p:nvPr/>
          </p:nvSpPr>
          <p:spPr>
            <a:xfrm>
              <a:off x="2285958" y="4619033"/>
              <a:ext cx="1160262" cy="534807"/>
            </a:xfrm>
            <a:custGeom>
              <a:avLst/>
              <a:gdLst/>
              <a:ahLst/>
              <a:cxnLst>
                <a:cxn ang="0">
                  <a:pos x="wd2" y="hd2"/>
                </a:cxn>
                <a:cxn ang="5400000">
                  <a:pos x="wd2" y="hd2"/>
                </a:cxn>
                <a:cxn ang="10800000">
                  <a:pos x="wd2" y="hd2"/>
                </a:cxn>
                <a:cxn ang="16200000">
                  <a:pos x="wd2" y="hd2"/>
                </a:cxn>
              </a:cxnLst>
              <a:rect l="0" t="0" r="r" b="b"/>
              <a:pathLst>
                <a:path w="21510" h="21367" extrusionOk="0">
                  <a:moveTo>
                    <a:pt x="1117" y="542"/>
                  </a:moveTo>
                  <a:cubicBezTo>
                    <a:pt x="3617" y="6216"/>
                    <a:pt x="6639" y="10761"/>
                    <a:pt x="10000" y="13903"/>
                  </a:cubicBezTo>
                  <a:cubicBezTo>
                    <a:pt x="13415" y="17095"/>
                    <a:pt x="17106" y="18769"/>
                    <a:pt x="20843" y="18820"/>
                  </a:cubicBezTo>
                  <a:cubicBezTo>
                    <a:pt x="21208" y="18749"/>
                    <a:pt x="21520" y="19364"/>
                    <a:pt x="21510" y="20134"/>
                  </a:cubicBezTo>
                  <a:cubicBezTo>
                    <a:pt x="21500" y="20855"/>
                    <a:pt x="21207" y="21414"/>
                    <a:pt x="20865" y="21363"/>
                  </a:cubicBezTo>
                  <a:cubicBezTo>
                    <a:pt x="16969" y="21359"/>
                    <a:pt x="13116" y="19648"/>
                    <a:pt x="9552" y="16339"/>
                  </a:cubicBezTo>
                  <a:cubicBezTo>
                    <a:pt x="6021" y="13061"/>
                    <a:pt x="2849" y="8286"/>
                    <a:pt x="235" y="2312"/>
                  </a:cubicBezTo>
                  <a:cubicBezTo>
                    <a:pt x="-58" y="1826"/>
                    <a:pt x="-80" y="906"/>
                    <a:pt x="189" y="361"/>
                  </a:cubicBezTo>
                  <a:cubicBezTo>
                    <a:pt x="460" y="-186"/>
                    <a:pt x="899" y="-101"/>
                    <a:pt x="1117" y="542"/>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7" name="Circle">
              <a:extLst>
                <a:ext uri="{FF2B5EF4-FFF2-40B4-BE49-F238E27FC236}">
                  <a16:creationId xmlns:a16="http://schemas.microsoft.com/office/drawing/2014/main" id="{EA7AE6AD-6D59-F44B-8D83-6FD4CEA3108A}"/>
                </a:ext>
              </a:extLst>
            </p:cNvPr>
            <p:cNvSpPr/>
            <p:nvPr/>
          </p:nvSpPr>
          <p:spPr>
            <a:xfrm>
              <a:off x="2135702" y="2830540"/>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8" name="Circle">
              <a:extLst>
                <a:ext uri="{FF2B5EF4-FFF2-40B4-BE49-F238E27FC236}">
                  <a16:creationId xmlns:a16="http://schemas.microsoft.com/office/drawing/2014/main" id="{E3F38E57-EC2D-E84B-87F3-1C8157E8D9A0}"/>
                </a:ext>
              </a:extLst>
            </p:cNvPr>
            <p:cNvSpPr/>
            <p:nvPr/>
          </p:nvSpPr>
          <p:spPr>
            <a:xfrm>
              <a:off x="2130076" y="4425291"/>
              <a:ext cx="73063"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9" name="Circle">
              <a:extLst>
                <a:ext uri="{FF2B5EF4-FFF2-40B4-BE49-F238E27FC236}">
                  <a16:creationId xmlns:a16="http://schemas.microsoft.com/office/drawing/2014/main" id="{03C72BB8-28B3-7349-B089-5393E258A7AE}"/>
                </a:ext>
              </a:extLst>
            </p:cNvPr>
            <p:cNvSpPr/>
            <p:nvPr/>
          </p:nvSpPr>
          <p:spPr>
            <a:xfrm>
              <a:off x="3662686" y="5063223"/>
              <a:ext cx="72420" cy="70688"/>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0" name="Circle">
              <a:extLst>
                <a:ext uri="{FF2B5EF4-FFF2-40B4-BE49-F238E27FC236}">
                  <a16:creationId xmlns:a16="http://schemas.microsoft.com/office/drawing/2014/main" id="{C26138AF-7716-154B-884E-73803CB0F4B5}"/>
                </a:ext>
              </a:extLst>
            </p:cNvPr>
            <p:cNvSpPr/>
            <p:nvPr/>
          </p:nvSpPr>
          <p:spPr>
            <a:xfrm>
              <a:off x="3651921" y="2193236"/>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1" name="TextBox 20">
              <a:extLst>
                <a:ext uri="{FF2B5EF4-FFF2-40B4-BE49-F238E27FC236}">
                  <a16:creationId xmlns:a16="http://schemas.microsoft.com/office/drawing/2014/main" id="{CAC2F628-61EF-1244-8424-56F72B176904}"/>
                </a:ext>
              </a:extLst>
            </p:cNvPr>
            <p:cNvSpPr txBox="1"/>
            <p:nvPr/>
          </p:nvSpPr>
          <p:spPr>
            <a:xfrm>
              <a:off x="5960238" y="1673137"/>
              <a:ext cx="2628239" cy="307777"/>
            </a:xfrm>
            <a:prstGeom prst="rect">
              <a:avLst/>
            </a:prstGeom>
            <a:noFill/>
          </p:spPr>
          <p:txBody>
            <a:bodyPr wrap="square" rtlCol="0">
              <a:spAutoFit/>
            </a:bodyPr>
            <a:lstStyle/>
            <a:p>
              <a:pPr algn="just"/>
              <a:r>
                <a:rPr lang="en-GB" sz="1400" dirty="0" smtClean="0">
                  <a:latin typeface="Helvetica" pitchFamily="2" charset="0"/>
                </a:rPr>
                <a:t>Project Manager</a:t>
              </a:r>
              <a:endParaRPr lang="en-GB" sz="1400" dirty="0">
                <a:latin typeface="Helvetica" pitchFamily="2" charset="0"/>
              </a:endParaRPr>
            </a:p>
          </p:txBody>
        </p:sp>
        <p:sp>
          <p:nvSpPr>
            <p:cNvPr id="23" name="TextBox 22">
              <a:extLst>
                <a:ext uri="{FF2B5EF4-FFF2-40B4-BE49-F238E27FC236}">
                  <a16:creationId xmlns:a16="http://schemas.microsoft.com/office/drawing/2014/main" id="{38E30CE4-4EB3-044A-AA40-8630C5EF18D1}"/>
                </a:ext>
              </a:extLst>
            </p:cNvPr>
            <p:cNvSpPr txBox="1"/>
            <p:nvPr/>
          </p:nvSpPr>
          <p:spPr>
            <a:xfrm>
              <a:off x="5849558" y="5339227"/>
              <a:ext cx="2788445" cy="307777"/>
            </a:xfrm>
            <a:prstGeom prst="rect">
              <a:avLst/>
            </a:prstGeom>
            <a:noFill/>
          </p:spPr>
          <p:txBody>
            <a:bodyPr wrap="square" rtlCol="0">
              <a:spAutoFit/>
            </a:bodyPr>
            <a:lstStyle/>
            <a:p>
              <a:pPr algn="just"/>
              <a:r>
                <a:rPr lang="en-GB" sz="1400" dirty="0" smtClean="0">
                  <a:latin typeface="Helvetica" pitchFamily="2" charset="0"/>
                </a:rPr>
                <a:t>Developer</a:t>
              </a:r>
              <a:endParaRPr lang="en-GB" sz="1400" dirty="0">
                <a:latin typeface="Helvetica" pitchFamily="2" charset="0"/>
              </a:endParaRPr>
            </a:p>
          </p:txBody>
        </p:sp>
      </p:grpSp>
      <p:sp>
        <p:nvSpPr>
          <p:cNvPr id="33" name="TextBox 32">
            <a:extLst>
              <a:ext uri="{FF2B5EF4-FFF2-40B4-BE49-F238E27FC236}">
                <a16:creationId xmlns:a16="http://schemas.microsoft.com/office/drawing/2014/main" id="{9B916389-82A3-D446-8F9C-04232E02B06C}"/>
              </a:ext>
            </a:extLst>
          </p:cNvPr>
          <p:cNvSpPr txBox="1"/>
          <p:nvPr/>
        </p:nvSpPr>
        <p:spPr>
          <a:xfrm>
            <a:off x="498378" y="346997"/>
            <a:ext cx="4939173" cy="523220"/>
          </a:xfrm>
          <a:prstGeom prst="rect">
            <a:avLst/>
          </a:prstGeom>
          <a:noFill/>
        </p:spPr>
        <p:txBody>
          <a:bodyPr wrap="none" rtlCol="0">
            <a:spAutoFit/>
          </a:bodyPr>
          <a:lstStyle/>
          <a:p>
            <a:r>
              <a:rPr lang="en-US" sz="2800" b="1" dirty="0">
                <a:solidFill>
                  <a:srgbClr val="FF862A"/>
                </a:solidFill>
                <a:latin typeface="Helvetica" pitchFamily="2" charset="0"/>
              </a:rPr>
              <a:t>Identify Project Stakeholder</a:t>
            </a:r>
            <a:endParaRPr lang="en-ID" sz="2800" dirty="0">
              <a:solidFill>
                <a:srgbClr val="FF862A"/>
              </a:solidFill>
              <a:latin typeface="Helvetica" pitchFamily="2" charset="0"/>
            </a:endParaRPr>
          </a:p>
        </p:txBody>
      </p:sp>
      <p:grpSp>
        <p:nvGrpSpPr>
          <p:cNvPr id="35" name="Group 34">
            <a:extLst>
              <a:ext uri="{FF2B5EF4-FFF2-40B4-BE49-F238E27FC236}">
                <a16:creationId xmlns:a16="http://schemas.microsoft.com/office/drawing/2014/main" id="{9BE905C7-97C9-5148-AAF8-0A5106EED268}"/>
              </a:ext>
            </a:extLst>
          </p:cNvPr>
          <p:cNvGrpSpPr/>
          <p:nvPr/>
        </p:nvGrpSpPr>
        <p:grpSpPr>
          <a:xfrm>
            <a:off x="9605701" y="-1"/>
            <a:ext cx="2586300" cy="2586301"/>
            <a:chOff x="9605701" y="-1"/>
            <a:chExt cx="2586300" cy="2586301"/>
          </a:xfrm>
        </p:grpSpPr>
        <p:sp>
          <p:nvSpPr>
            <p:cNvPr id="36" name="Graphic 26">
              <a:extLst>
                <a:ext uri="{FF2B5EF4-FFF2-40B4-BE49-F238E27FC236}">
                  <a16:creationId xmlns:a16="http://schemas.microsoft.com/office/drawing/2014/main" id="{54F17031-DDA1-7848-83E8-607E1EF0CFA9}"/>
                </a:ext>
              </a:extLst>
            </p:cNvPr>
            <p:cNvSpPr/>
            <p:nvPr/>
          </p:nvSpPr>
          <p:spPr>
            <a:xfrm rot="5400000" flipV="1">
              <a:off x="9605700"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solidFill>
                  <a:schemeClr val="tx1"/>
                </a:solidFill>
              </a:endParaRPr>
            </a:p>
          </p:txBody>
        </p:sp>
        <p:grpSp>
          <p:nvGrpSpPr>
            <p:cNvPr id="37" name="Group 36">
              <a:extLst>
                <a:ext uri="{FF2B5EF4-FFF2-40B4-BE49-F238E27FC236}">
                  <a16:creationId xmlns:a16="http://schemas.microsoft.com/office/drawing/2014/main" id="{FFD8218F-280E-394D-B277-BEC0D45ED651}"/>
                </a:ext>
              </a:extLst>
            </p:cNvPr>
            <p:cNvGrpSpPr/>
            <p:nvPr/>
          </p:nvGrpSpPr>
          <p:grpSpPr>
            <a:xfrm>
              <a:off x="10123102" y="693839"/>
              <a:ext cx="1354666" cy="1354661"/>
              <a:chOff x="8946178" y="3847556"/>
              <a:chExt cx="2026622" cy="2026614"/>
            </a:xfrm>
          </p:grpSpPr>
          <p:sp>
            <p:nvSpPr>
              <p:cNvPr id="38" name="Graphic 10">
                <a:extLst>
                  <a:ext uri="{FF2B5EF4-FFF2-40B4-BE49-F238E27FC236}">
                    <a16:creationId xmlns:a16="http://schemas.microsoft.com/office/drawing/2014/main" id="{D3895EC9-CD7D-E043-AC13-E9914234F042}"/>
                  </a:ext>
                </a:extLst>
              </p:cNvPr>
              <p:cNvSpPr/>
              <p:nvPr/>
            </p:nvSpPr>
            <p:spPr>
              <a:xfrm>
                <a:off x="8946178" y="3847556"/>
                <a:ext cx="2026622" cy="2026614"/>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solidFill>
                <a:schemeClr val="bg1"/>
              </a:solidFill>
              <a:ln w="9525" cap="flat">
                <a:noFill/>
                <a:prstDash val="solid"/>
                <a:miter/>
              </a:ln>
            </p:spPr>
            <p:txBody>
              <a:bodyPr rtlCol="0" anchor="ctr"/>
              <a:lstStyle/>
              <a:p>
                <a:endParaRPr lang="en-ID"/>
              </a:p>
            </p:txBody>
          </p:sp>
          <p:sp>
            <p:nvSpPr>
              <p:cNvPr id="39" name="Graphic 10">
                <a:extLst>
                  <a:ext uri="{FF2B5EF4-FFF2-40B4-BE49-F238E27FC236}">
                    <a16:creationId xmlns:a16="http://schemas.microsoft.com/office/drawing/2014/main" id="{CB279E1A-8B9C-FF4F-8004-BBE012C48202}"/>
                  </a:ext>
                </a:extLst>
              </p:cNvPr>
              <p:cNvSpPr/>
              <p:nvPr/>
            </p:nvSpPr>
            <p:spPr>
              <a:xfrm>
                <a:off x="9054595" y="3969399"/>
                <a:ext cx="1776119" cy="1776113"/>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p>
            </p:txBody>
          </p:sp>
        </p:grpSp>
      </p:grpSp>
    </p:spTree>
    <p:extLst>
      <p:ext uri="{BB962C8B-B14F-4D97-AF65-F5344CB8AC3E}">
        <p14:creationId xmlns:p14="http://schemas.microsoft.com/office/powerpoint/2010/main" val="25573913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D192651-E394-AA42-B413-05AAD837258B}"/>
              </a:ext>
            </a:extLst>
          </p:cNvPr>
          <p:cNvGrpSpPr/>
          <p:nvPr/>
        </p:nvGrpSpPr>
        <p:grpSpPr>
          <a:xfrm>
            <a:off x="1442700" y="1459906"/>
            <a:ext cx="9315790" cy="4847996"/>
            <a:chOff x="1553172" y="1230831"/>
            <a:chExt cx="9315790" cy="4847996"/>
          </a:xfrm>
        </p:grpSpPr>
        <p:sp>
          <p:nvSpPr>
            <p:cNvPr id="3" name="Shape">
              <a:extLst>
                <a:ext uri="{FF2B5EF4-FFF2-40B4-BE49-F238E27FC236}">
                  <a16:creationId xmlns:a16="http://schemas.microsoft.com/office/drawing/2014/main" id="{0423698A-5625-1B44-8262-49AF595BBD16}"/>
                </a:ext>
              </a:extLst>
            </p:cNvPr>
            <p:cNvSpPr/>
            <p:nvPr/>
          </p:nvSpPr>
          <p:spPr>
            <a:xfrm>
              <a:off x="5284572" y="4886436"/>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tx1"/>
                </a:solidFill>
              </a:endParaRPr>
            </a:p>
          </p:txBody>
        </p:sp>
        <p:sp>
          <p:nvSpPr>
            <p:cNvPr id="4" name="Shape">
              <a:extLst>
                <a:ext uri="{FF2B5EF4-FFF2-40B4-BE49-F238E27FC236}">
                  <a16:creationId xmlns:a16="http://schemas.microsoft.com/office/drawing/2014/main" id="{D02732BB-6A22-2A4C-BB68-C2856CEFA25E}"/>
                </a:ext>
              </a:extLst>
            </p:cNvPr>
            <p:cNvSpPr/>
            <p:nvPr/>
          </p:nvSpPr>
          <p:spPr>
            <a:xfrm>
              <a:off x="7209693" y="3043854"/>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a:solidFill>
                  <a:schemeClr val="bg1"/>
                </a:solidFill>
              </a:endParaRPr>
            </a:p>
          </p:txBody>
        </p:sp>
        <p:sp>
          <p:nvSpPr>
            <p:cNvPr id="5" name="Shape">
              <a:extLst>
                <a:ext uri="{FF2B5EF4-FFF2-40B4-BE49-F238E27FC236}">
                  <a16:creationId xmlns:a16="http://schemas.microsoft.com/office/drawing/2014/main" id="{101AABCD-8EF5-8642-834F-02E58E54596E}"/>
                </a:ext>
              </a:extLst>
            </p:cNvPr>
            <p:cNvSpPr/>
            <p:nvPr/>
          </p:nvSpPr>
          <p:spPr>
            <a:xfrm>
              <a:off x="1702008" y="1987696"/>
              <a:ext cx="3433729" cy="3351531"/>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3" y="1005"/>
                    <a:pt x="2882" y="3016"/>
                  </a:cubicBezTo>
                  <a:cubicBezTo>
                    <a:pt x="-961" y="7037"/>
                    <a:pt x="-961" y="13557"/>
                    <a:pt x="2882" y="17579"/>
                  </a:cubicBezTo>
                  <a:cubicBezTo>
                    <a:pt x="6724" y="21600"/>
                    <a:pt x="12954" y="21600"/>
                    <a:pt x="16796" y="17579"/>
                  </a:cubicBezTo>
                  <a:cubicBezTo>
                    <a:pt x="20639" y="13557"/>
                    <a:pt x="20639" y="7037"/>
                    <a:pt x="16796" y="3016"/>
                  </a:cubicBezTo>
                  <a:cubicBezTo>
                    <a:pt x="14875" y="1005"/>
                    <a:pt x="12357" y="0"/>
                    <a:pt x="9839" y="0"/>
                  </a:cubicBezTo>
                  <a:close/>
                  <a:moveTo>
                    <a:pt x="9839" y="3568"/>
                  </a:moveTo>
                  <a:cubicBezTo>
                    <a:pt x="11485" y="3568"/>
                    <a:pt x="13130" y="4225"/>
                    <a:pt x="14386" y="5539"/>
                  </a:cubicBezTo>
                  <a:cubicBezTo>
                    <a:pt x="16897" y="8167"/>
                    <a:pt x="16897" y="12427"/>
                    <a:pt x="14386" y="15055"/>
                  </a:cubicBezTo>
                  <a:cubicBezTo>
                    <a:pt x="11874" y="17683"/>
                    <a:pt x="7804" y="17683"/>
                    <a:pt x="5292" y="15055"/>
                  </a:cubicBezTo>
                  <a:cubicBezTo>
                    <a:pt x="2781" y="12427"/>
                    <a:pt x="2781" y="8167"/>
                    <a:pt x="5292" y="5539"/>
                  </a:cubicBezTo>
                  <a:cubicBezTo>
                    <a:pt x="6548" y="4225"/>
                    <a:pt x="8193" y="3568"/>
                    <a:pt x="9839" y="3568"/>
                  </a:cubicBez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6" name="Line">
              <a:extLst>
                <a:ext uri="{FF2B5EF4-FFF2-40B4-BE49-F238E27FC236}">
                  <a16:creationId xmlns:a16="http://schemas.microsoft.com/office/drawing/2014/main" id="{ED721BC3-3651-044F-84A3-527CA37D94C2}"/>
                </a:ext>
              </a:extLst>
            </p:cNvPr>
            <p:cNvSpPr/>
            <p:nvPr/>
          </p:nvSpPr>
          <p:spPr>
            <a:xfrm>
              <a:off x="1553172" y="1834622"/>
              <a:ext cx="3750445" cy="3663260"/>
            </a:xfrm>
            <a:custGeom>
              <a:avLst/>
              <a:gdLst/>
              <a:ahLst/>
              <a:cxnLst>
                <a:cxn ang="0">
                  <a:pos x="wd2" y="hd2"/>
                </a:cxn>
                <a:cxn ang="5400000">
                  <a:pos x="wd2" y="hd2"/>
                </a:cxn>
                <a:cxn ang="10800000">
                  <a:pos x="wd2" y="hd2"/>
                </a:cxn>
                <a:cxn ang="16200000">
                  <a:pos x="wd2" y="hd2"/>
                </a:cxn>
              </a:cxnLst>
              <a:rect l="0" t="0" r="r" b="b"/>
              <a:pathLst>
                <a:path w="21581" h="21600" extrusionOk="0">
                  <a:moveTo>
                    <a:pt x="21581" y="0"/>
                  </a:moveTo>
                  <a:lnTo>
                    <a:pt x="10576" y="0"/>
                  </a:lnTo>
                  <a:cubicBezTo>
                    <a:pt x="4686" y="125"/>
                    <a:pt x="-19" y="4946"/>
                    <a:pt x="0" y="10839"/>
                  </a:cubicBezTo>
                  <a:cubicBezTo>
                    <a:pt x="19" y="16703"/>
                    <a:pt x="4714" y="21480"/>
                    <a:pt x="10576" y="21600"/>
                  </a:cubicBezTo>
                  <a:lnTo>
                    <a:pt x="21506" y="21600"/>
                  </a:lnTo>
                </a:path>
              </a:pathLst>
            </a:cu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dirty="0">
                <a:solidFill>
                  <a:schemeClr val="tx1"/>
                </a:solidFill>
              </a:endParaRPr>
            </a:p>
          </p:txBody>
        </p:sp>
        <p:sp>
          <p:nvSpPr>
            <p:cNvPr id="7" name="Line">
              <a:extLst>
                <a:ext uri="{FF2B5EF4-FFF2-40B4-BE49-F238E27FC236}">
                  <a16:creationId xmlns:a16="http://schemas.microsoft.com/office/drawing/2014/main" id="{6EC11A4E-88C4-E044-A297-6FBC0421691F}"/>
                </a:ext>
              </a:extLst>
            </p:cNvPr>
            <p:cNvSpPr/>
            <p:nvPr/>
          </p:nvSpPr>
          <p:spPr>
            <a:xfrm flipV="1">
              <a:off x="5130604" y="3662454"/>
              <a:ext cx="2067609" cy="0"/>
            </a:xfrm>
            <a:prstGeom prst="line">
              <a:avLst/>
            </a:prstGeom>
            <a:ln w="25400">
              <a:solidFill>
                <a:schemeClr val="bg2">
                  <a:lumMod val="50000"/>
                </a:schemeClr>
              </a:solidFill>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8" name="Venn diagram">
              <a:extLst>
                <a:ext uri="{FF2B5EF4-FFF2-40B4-BE49-F238E27FC236}">
                  <a16:creationId xmlns:a16="http://schemas.microsoft.com/office/drawing/2014/main" id="{358DA8B6-B482-F144-B2C3-B59C92EAC622}"/>
                </a:ext>
              </a:extLst>
            </p:cNvPr>
            <p:cNvSpPr txBox="1"/>
            <p:nvPr/>
          </p:nvSpPr>
          <p:spPr>
            <a:xfrm>
              <a:off x="2430755" y="3243259"/>
              <a:ext cx="1996407"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sz="2500">
                  <a:solidFill>
                    <a:srgbClr val="535353"/>
                  </a:solidFill>
                  <a:latin typeface="Barlow SemiBold"/>
                  <a:ea typeface="Barlow SemiBold"/>
                  <a:cs typeface="Barlow SemiBold"/>
                  <a:sym typeface="Barlow SemiBold"/>
                </a:defRPr>
              </a:lvl1pPr>
            </a:lstStyle>
            <a:p>
              <a:pPr algn="ctr"/>
              <a:r>
                <a:rPr lang="en-US" sz="2400" b="1" i="1" dirty="0" smtClean="0">
                  <a:solidFill>
                    <a:srgbClr val="1D4A84"/>
                  </a:solidFill>
                  <a:latin typeface="Helvetica" pitchFamily="2" charset="0"/>
                </a:rPr>
                <a:t>External Stakeholder</a:t>
              </a:r>
              <a:endParaRPr sz="2400" b="1" i="1" dirty="0">
                <a:solidFill>
                  <a:srgbClr val="1D4A84"/>
                </a:solidFill>
                <a:latin typeface="Helvetica" pitchFamily="2" charset="0"/>
              </a:endParaRPr>
            </a:p>
          </p:txBody>
        </p:sp>
        <p:sp>
          <p:nvSpPr>
            <p:cNvPr id="9" name="Shape">
              <a:extLst>
                <a:ext uri="{FF2B5EF4-FFF2-40B4-BE49-F238E27FC236}">
                  <a16:creationId xmlns:a16="http://schemas.microsoft.com/office/drawing/2014/main" id="{6FC684AC-6D39-504E-80A3-CDA088DC992E}"/>
                </a:ext>
              </a:extLst>
            </p:cNvPr>
            <p:cNvSpPr/>
            <p:nvPr/>
          </p:nvSpPr>
          <p:spPr>
            <a:xfrm>
              <a:off x="5284573" y="1230831"/>
              <a:ext cx="3659269" cy="1192391"/>
            </a:xfrm>
            <a:custGeom>
              <a:avLst/>
              <a:gdLst/>
              <a:ahLst/>
              <a:cxnLst>
                <a:cxn ang="0">
                  <a:pos x="wd2" y="hd2"/>
                </a:cxn>
                <a:cxn ang="5400000">
                  <a:pos x="wd2" y="hd2"/>
                </a:cxn>
                <a:cxn ang="10800000">
                  <a:pos x="wd2" y="hd2"/>
                </a:cxn>
                <a:cxn ang="16200000">
                  <a:pos x="wd2" y="hd2"/>
                </a:cxn>
              </a:cxnLst>
              <a:rect l="0" t="0" r="r" b="b"/>
              <a:pathLst>
                <a:path w="21590" h="21578" extrusionOk="0">
                  <a:moveTo>
                    <a:pt x="1330" y="921"/>
                  </a:moveTo>
                  <a:cubicBezTo>
                    <a:pt x="1377" y="634"/>
                    <a:pt x="1441" y="400"/>
                    <a:pt x="1515" y="240"/>
                  </a:cubicBezTo>
                  <a:cubicBezTo>
                    <a:pt x="1591" y="78"/>
                    <a:pt x="1675" y="-4"/>
                    <a:pt x="1760" y="1"/>
                  </a:cubicBezTo>
                  <a:lnTo>
                    <a:pt x="19961" y="13"/>
                  </a:lnTo>
                  <a:cubicBezTo>
                    <a:pt x="20026" y="54"/>
                    <a:pt x="20088" y="156"/>
                    <a:pt x="20142" y="310"/>
                  </a:cubicBezTo>
                  <a:cubicBezTo>
                    <a:pt x="20213" y="512"/>
                    <a:pt x="20267" y="797"/>
                    <a:pt x="20298" y="1126"/>
                  </a:cubicBezTo>
                  <a:lnTo>
                    <a:pt x="21477" y="9408"/>
                  </a:lnTo>
                  <a:cubicBezTo>
                    <a:pt x="21537" y="9727"/>
                    <a:pt x="21574" y="10105"/>
                    <a:pt x="21586" y="10502"/>
                  </a:cubicBezTo>
                  <a:cubicBezTo>
                    <a:pt x="21600" y="10945"/>
                    <a:pt x="21581" y="11394"/>
                    <a:pt x="21533" y="11794"/>
                  </a:cubicBezTo>
                  <a:lnTo>
                    <a:pt x="20263" y="20737"/>
                  </a:lnTo>
                  <a:cubicBezTo>
                    <a:pt x="20233" y="20944"/>
                    <a:pt x="20193" y="21122"/>
                    <a:pt x="20144" y="21258"/>
                  </a:cubicBezTo>
                  <a:cubicBezTo>
                    <a:pt x="20073" y="21458"/>
                    <a:pt x="19988" y="21560"/>
                    <a:pt x="19902" y="21552"/>
                  </a:cubicBezTo>
                  <a:lnTo>
                    <a:pt x="1702" y="21573"/>
                  </a:lnTo>
                  <a:cubicBezTo>
                    <a:pt x="1632" y="21596"/>
                    <a:pt x="1562" y="21541"/>
                    <a:pt x="1499" y="21414"/>
                  </a:cubicBezTo>
                  <a:cubicBezTo>
                    <a:pt x="1442" y="21300"/>
                    <a:pt x="1393" y="21131"/>
                    <a:pt x="1357" y="20923"/>
                  </a:cubicBezTo>
                  <a:lnTo>
                    <a:pt x="76" y="11848"/>
                  </a:lnTo>
                  <a:cubicBezTo>
                    <a:pt x="27" y="11537"/>
                    <a:pt x="1" y="11176"/>
                    <a:pt x="0" y="10807"/>
                  </a:cubicBezTo>
                  <a:cubicBezTo>
                    <a:pt x="0" y="10456"/>
                    <a:pt x="23" y="10111"/>
                    <a:pt x="68" y="9809"/>
                  </a:cubicBezTo>
                  <a:lnTo>
                    <a:pt x="1330" y="921"/>
                  </a:lnTo>
                  <a:close/>
                </a:path>
              </a:pathLst>
            </a:custGeom>
            <a:solidFill>
              <a:schemeClr val="bg1"/>
            </a:solidFill>
            <a:ln w="12700" cap="flat">
              <a:solidFill>
                <a:srgbClr val="FF862A"/>
              </a:solidFill>
              <a:miter lim="400000"/>
            </a:ln>
            <a:effectLst>
              <a:outerShdw blurRad="50800" dist="38100" dir="2700000" algn="tl" rotWithShape="0">
                <a:prstClr val="black">
                  <a:alpha val="40000"/>
                </a:prstClr>
              </a:outerShdw>
            </a:effectLst>
          </p:spPr>
          <p:txBody>
            <a:bodyPr wrap="square" lIns="45718" tIns="45718" rIns="45718" bIns="45718" numCol="1" anchor="t">
              <a:noAutofit/>
            </a:bodyPr>
            <a:lstStyle/>
            <a:p>
              <a:endParaRPr dirty="0">
                <a:solidFill>
                  <a:schemeClr val="tx1"/>
                </a:solidFill>
              </a:endParaRPr>
            </a:p>
          </p:txBody>
        </p:sp>
        <p:sp>
          <p:nvSpPr>
            <p:cNvPr id="10" name="Shape">
              <a:extLst>
                <a:ext uri="{FF2B5EF4-FFF2-40B4-BE49-F238E27FC236}">
                  <a16:creationId xmlns:a16="http://schemas.microsoft.com/office/drawing/2014/main" id="{B7916C63-E401-6148-8C7D-6C8F4EB5E071}"/>
                </a:ext>
              </a:extLst>
            </p:cNvPr>
            <p:cNvSpPr/>
            <p:nvPr/>
          </p:nvSpPr>
          <p:spPr>
            <a:xfrm>
              <a:off x="5418009" y="1716080"/>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dirty="0">
                <a:solidFill>
                  <a:schemeClr val="tx1"/>
                </a:solidFill>
              </a:endParaRPr>
            </a:p>
          </p:txBody>
        </p:sp>
        <p:sp>
          <p:nvSpPr>
            <p:cNvPr id="11" name="Shape">
              <a:extLst>
                <a:ext uri="{FF2B5EF4-FFF2-40B4-BE49-F238E27FC236}">
                  <a16:creationId xmlns:a16="http://schemas.microsoft.com/office/drawing/2014/main" id="{775AE48D-37A5-3B4A-9A5E-B831A5F9352C}"/>
                </a:ext>
              </a:extLst>
            </p:cNvPr>
            <p:cNvSpPr/>
            <p:nvPr/>
          </p:nvSpPr>
          <p:spPr>
            <a:xfrm>
              <a:off x="5418009" y="5375911"/>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2" name="Shape">
              <a:extLst>
                <a:ext uri="{FF2B5EF4-FFF2-40B4-BE49-F238E27FC236}">
                  <a16:creationId xmlns:a16="http://schemas.microsoft.com/office/drawing/2014/main" id="{2F382686-8AB2-5742-B6C1-57B3B9A0F3EA}"/>
                </a:ext>
              </a:extLst>
            </p:cNvPr>
            <p:cNvSpPr/>
            <p:nvPr/>
          </p:nvSpPr>
          <p:spPr>
            <a:xfrm>
              <a:off x="7307591" y="3545845"/>
              <a:ext cx="282714" cy="243900"/>
            </a:xfrm>
            <a:custGeom>
              <a:avLst/>
              <a:gdLst/>
              <a:ahLst/>
              <a:cxnLst>
                <a:cxn ang="0">
                  <a:pos x="wd2" y="hd2"/>
                </a:cxn>
                <a:cxn ang="5400000">
                  <a:pos x="wd2" y="hd2"/>
                </a:cxn>
                <a:cxn ang="10800000">
                  <a:pos x="wd2" y="hd2"/>
                </a:cxn>
                <a:cxn ang="16200000">
                  <a:pos x="wd2" y="hd2"/>
                </a:cxn>
              </a:cxnLst>
              <a:rect l="0" t="0" r="r" b="b"/>
              <a:pathLst>
                <a:path w="21588" h="21581" extrusionOk="0">
                  <a:moveTo>
                    <a:pt x="6503" y="30"/>
                  </a:moveTo>
                  <a:cubicBezTo>
                    <a:pt x="6180" y="-7"/>
                    <a:pt x="5854" y="55"/>
                    <a:pt x="5560" y="209"/>
                  </a:cubicBezTo>
                  <a:cubicBezTo>
                    <a:pt x="5255" y="369"/>
                    <a:pt x="4995" y="622"/>
                    <a:pt x="4810" y="939"/>
                  </a:cubicBezTo>
                  <a:lnTo>
                    <a:pt x="196" y="9943"/>
                  </a:lnTo>
                  <a:cubicBezTo>
                    <a:pt x="71" y="10186"/>
                    <a:pt x="4" y="10461"/>
                    <a:pt x="0" y="10741"/>
                  </a:cubicBezTo>
                  <a:cubicBezTo>
                    <a:pt x="-4" y="11019"/>
                    <a:pt x="55" y="11294"/>
                    <a:pt x="171" y="11539"/>
                  </a:cubicBezTo>
                  <a:lnTo>
                    <a:pt x="4971" y="20910"/>
                  </a:lnTo>
                  <a:cubicBezTo>
                    <a:pt x="5084" y="21115"/>
                    <a:pt x="5241" y="21284"/>
                    <a:pt x="5427" y="21401"/>
                  </a:cubicBezTo>
                  <a:cubicBezTo>
                    <a:pt x="5633" y="21531"/>
                    <a:pt x="5868" y="21593"/>
                    <a:pt x="6103" y="21580"/>
                  </a:cubicBezTo>
                  <a:lnTo>
                    <a:pt x="15527" y="21562"/>
                  </a:lnTo>
                  <a:cubicBezTo>
                    <a:pt x="15790" y="21566"/>
                    <a:pt x="16047" y="21482"/>
                    <a:pt x="16268" y="21322"/>
                  </a:cubicBezTo>
                  <a:cubicBezTo>
                    <a:pt x="16448" y="21190"/>
                    <a:pt x="16598" y="21011"/>
                    <a:pt x="16704" y="20800"/>
                  </a:cubicBezTo>
                  <a:lnTo>
                    <a:pt x="21354" y="11765"/>
                  </a:lnTo>
                  <a:cubicBezTo>
                    <a:pt x="21497" y="11480"/>
                    <a:pt x="21577" y="11159"/>
                    <a:pt x="21587" y="10831"/>
                  </a:cubicBezTo>
                  <a:cubicBezTo>
                    <a:pt x="21596" y="10509"/>
                    <a:pt x="21537" y="10188"/>
                    <a:pt x="21415" y="9897"/>
                  </a:cubicBezTo>
                  <a:lnTo>
                    <a:pt x="16665" y="729"/>
                  </a:lnTo>
                  <a:cubicBezTo>
                    <a:pt x="16547" y="510"/>
                    <a:pt x="16383" y="328"/>
                    <a:pt x="16186" y="200"/>
                  </a:cubicBezTo>
                  <a:cubicBezTo>
                    <a:pt x="15979" y="66"/>
                    <a:pt x="15744" y="-3"/>
                    <a:pt x="15505" y="0"/>
                  </a:cubicBezTo>
                  <a:lnTo>
                    <a:pt x="6503" y="30"/>
                  </a:lnTo>
                  <a:close/>
                </a:path>
              </a:pathLst>
            </a:custGeom>
            <a:solidFill>
              <a:srgbClr val="FF862A"/>
            </a:solidFill>
            <a:ln w="12700" cap="flat">
              <a:noFill/>
              <a:miter lim="400000"/>
            </a:ln>
            <a:effectLst/>
          </p:spPr>
          <p:txBody>
            <a:bodyPr wrap="square" lIns="45718" tIns="45718" rIns="45718" bIns="45718" numCol="1" anchor="t">
              <a:noAutofit/>
            </a:bodyPr>
            <a:lstStyle/>
            <a:p>
              <a:endParaRPr>
                <a:solidFill>
                  <a:schemeClr val="tx1"/>
                </a:solidFill>
              </a:endParaRPr>
            </a:p>
          </p:txBody>
        </p:sp>
        <p:sp>
          <p:nvSpPr>
            <p:cNvPr id="13" name="Line">
              <a:extLst>
                <a:ext uri="{FF2B5EF4-FFF2-40B4-BE49-F238E27FC236}">
                  <a16:creationId xmlns:a16="http://schemas.microsoft.com/office/drawing/2014/main" id="{BDA8FB1D-EADE-F648-940A-9F906F2108F3}"/>
                </a:ext>
              </a:extLst>
            </p:cNvPr>
            <p:cNvSpPr/>
            <p:nvPr/>
          </p:nvSpPr>
          <p:spPr>
            <a:xfrm>
              <a:off x="4551885" y="3662454"/>
              <a:ext cx="579396" cy="0"/>
            </a:xfrm>
            <a:prstGeom prst="line">
              <a:avLst/>
            </a:prstGeom>
            <a:ln w="25400">
              <a:solidFill>
                <a:schemeClr val="bg2">
                  <a:lumMod val="50000"/>
                </a:schemeClr>
              </a:solidFill>
              <a:custDash>
                <a:ds d="200000" sp="200000"/>
              </a:custDash>
              <a:miter lim="400000"/>
            </a:ln>
          </p:spPr>
          <p:txBody>
            <a:bodyPr lIns="45718" tIns="45718" rIns="45718" bIns="45718"/>
            <a:lstStyle/>
            <a:p>
              <a:endParaRPr>
                <a:solidFill>
                  <a:schemeClr val="tx1"/>
                </a:solidFill>
              </a:endParaRPr>
            </a:p>
          </p:txBody>
        </p:sp>
        <p:sp>
          <p:nvSpPr>
            <p:cNvPr id="14" name="Shape">
              <a:extLst>
                <a:ext uri="{FF2B5EF4-FFF2-40B4-BE49-F238E27FC236}">
                  <a16:creationId xmlns:a16="http://schemas.microsoft.com/office/drawing/2014/main" id="{0460E646-AAB3-1549-9E64-1A1FED51739C}"/>
                </a:ext>
              </a:extLst>
            </p:cNvPr>
            <p:cNvSpPr/>
            <p:nvPr/>
          </p:nvSpPr>
          <p:spPr>
            <a:xfrm>
              <a:off x="2285766" y="2168710"/>
              <a:ext cx="1171607" cy="543830"/>
            </a:xfrm>
            <a:custGeom>
              <a:avLst/>
              <a:gdLst/>
              <a:ahLst/>
              <a:cxnLst>
                <a:cxn ang="0">
                  <a:pos x="wd2" y="hd2"/>
                </a:cxn>
                <a:cxn ang="5400000">
                  <a:pos x="wd2" y="hd2"/>
                </a:cxn>
                <a:cxn ang="10800000">
                  <a:pos x="wd2" y="hd2"/>
                </a:cxn>
                <a:cxn ang="16200000">
                  <a:pos x="wd2" y="hd2"/>
                </a:cxn>
              </a:cxnLst>
              <a:rect l="0" t="0" r="r" b="b"/>
              <a:pathLst>
                <a:path w="21421" h="21342" extrusionOk="0">
                  <a:moveTo>
                    <a:pt x="20644" y="8"/>
                  </a:moveTo>
                  <a:cubicBezTo>
                    <a:pt x="21105" y="-93"/>
                    <a:pt x="21486" y="751"/>
                    <a:pt x="21412" y="1709"/>
                  </a:cubicBezTo>
                  <a:cubicBezTo>
                    <a:pt x="21354" y="2450"/>
                    <a:pt x="21030" y="2966"/>
                    <a:pt x="20674" y="2882"/>
                  </a:cubicBezTo>
                  <a:cubicBezTo>
                    <a:pt x="16957" y="2934"/>
                    <a:pt x="13286" y="4601"/>
                    <a:pt x="9892" y="7777"/>
                  </a:cubicBezTo>
                  <a:cubicBezTo>
                    <a:pt x="6605" y="10853"/>
                    <a:pt x="3647" y="15282"/>
                    <a:pt x="1194" y="20800"/>
                  </a:cubicBezTo>
                  <a:cubicBezTo>
                    <a:pt x="990" y="21361"/>
                    <a:pt x="617" y="21507"/>
                    <a:pt x="330" y="21139"/>
                  </a:cubicBezTo>
                  <a:cubicBezTo>
                    <a:pt x="-54" y="20647"/>
                    <a:pt x="-114" y="19528"/>
                    <a:pt x="209" y="18870"/>
                  </a:cubicBezTo>
                  <a:cubicBezTo>
                    <a:pt x="2751" y="13001"/>
                    <a:pt x="5844" y="8297"/>
                    <a:pt x="9295" y="5052"/>
                  </a:cubicBezTo>
                  <a:cubicBezTo>
                    <a:pt x="12864" y="1696"/>
                    <a:pt x="16733" y="-23"/>
                    <a:pt x="20644" y="8"/>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5" name="Shape">
              <a:extLst>
                <a:ext uri="{FF2B5EF4-FFF2-40B4-BE49-F238E27FC236}">
                  <a16:creationId xmlns:a16="http://schemas.microsoft.com/office/drawing/2014/main" id="{056D270D-BA42-C445-A5DF-161C2E03B394}"/>
                </a:ext>
              </a:extLst>
            </p:cNvPr>
            <p:cNvSpPr/>
            <p:nvPr/>
          </p:nvSpPr>
          <p:spPr>
            <a:xfrm>
              <a:off x="1887950" y="3064143"/>
              <a:ext cx="191333" cy="1201762"/>
            </a:xfrm>
            <a:custGeom>
              <a:avLst/>
              <a:gdLst/>
              <a:ahLst/>
              <a:cxnLst>
                <a:cxn ang="0">
                  <a:pos x="wd2" y="hd2"/>
                </a:cxn>
                <a:cxn ang="5400000">
                  <a:pos x="wd2" y="hd2"/>
                </a:cxn>
                <a:cxn ang="10800000">
                  <a:pos x="wd2" y="hd2"/>
                </a:cxn>
                <a:cxn ang="16200000">
                  <a:pos x="wd2" y="hd2"/>
                </a:cxn>
              </a:cxnLst>
              <a:rect l="0" t="0" r="r" b="b"/>
              <a:pathLst>
                <a:path w="20850" h="21425" extrusionOk="0">
                  <a:moveTo>
                    <a:pt x="12906" y="431"/>
                  </a:moveTo>
                  <a:cubicBezTo>
                    <a:pt x="13744" y="65"/>
                    <a:pt x="16380" y="-104"/>
                    <a:pt x="18570" y="67"/>
                  </a:cubicBezTo>
                  <a:cubicBezTo>
                    <a:pt x="20630" y="228"/>
                    <a:pt x="21450" y="629"/>
                    <a:pt x="20381" y="953"/>
                  </a:cubicBezTo>
                  <a:cubicBezTo>
                    <a:pt x="12504" y="4025"/>
                    <a:pt x="8385" y="7309"/>
                    <a:pt x="8244" y="10629"/>
                  </a:cubicBezTo>
                  <a:cubicBezTo>
                    <a:pt x="8100" y="14028"/>
                    <a:pt x="12130" y="17399"/>
                    <a:pt x="20106" y="20550"/>
                  </a:cubicBezTo>
                  <a:cubicBezTo>
                    <a:pt x="21099" y="20881"/>
                    <a:pt x="20054" y="21277"/>
                    <a:pt x="17875" y="21394"/>
                  </a:cubicBezTo>
                  <a:cubicBezTo>
                    <a:pt x="15978" y="21496"/>
                    <a:pt x="13914" y="21342"/>
                    <a:pt x="13190" y="21044"/>
                  </a:cubicBezTo>
                  <a:cubicBezTo>
                    <a:pt x="4337" y="17710"/>
                    <a:pt x="-150" y="14123"/>
                    <a:pt x="4" y="10502"/>
                  </a:cubicBezTo>
                  <a:cubicBezTo>
                    <a:pt x="151" y="7043"/>
                    <a:pt x="4534" y="3621"/>
                    <a:pt x="12906" y="431"/>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6" name="Shape">
              <a:extLst>
                <a:ext uri="{FF2B5EF4-FFF2-40B4-BE49-F238E27FC236}">
                  <a16:creationId xmlns:a16="http://schemas.microsoft.com/office/drawing/2014/main" id="{42DA58A3-3C73-AA47-B82A-8737E6160BBC}"/>
                </a:ext>
              </a:extLst>
            </p:cNvPr>
            <p:cNvSpPr/>
            <p:nvPr/>
          </p:nvSpPr>
          <p:spPr>
            <a:xfrm>
              <a:off x="2285958" y="4619033"/>
              <a:ext cx="1160262" cy="534807"/>
            </a:xfrm>
            <a:custGeom>
              <a:avLst/>
              <a:gdLst/>
              <a:ahLst/>
              <a:cxnLst>
                <a:cxn ang="0">
                  <a:pos x="wd2" y="hd2"/>
                </a:cxn>
                <a:cxn ang="5400000">
                  <a:pos x="wd2" y="hd2"/>
                </a:cxn>
                <a:cxn ang="10800000">
                  <a:pos x="wd2" y="hd2"/>
                </a:cxn>
                <a:cxn ang="16200000">
                  <a:pos x="wd2" y="hd2"/>
                </a:cxn>
              </a:cxnLst>
              <a:rect l="0" t="0" r="r" b="b"/>
              <a:pathLst>
                <a:path w="21510" h="21367" extrusionOk="0">
                  <a:moveTo>
                    <a:pt x="1117" y="542"/>
                  </a:moveTo>
                  <a:cubicBezTo>
                    <a:pt x="3617" y="6216"/>
                    <a:pt x="6639" y="10761"/>
                    <a:pt x="10000" y="13903"/>
                  </a:cubicBezTo>
                  <a:cubicBezTo>
                    <a:pt x="13415" y="17095"/>
                    <a:pt x="17106" y="18769"/>
                    <a:pt x="20843" y="18820"/>
                  </a:cubicBezTo>
                  <a:cubicBezTo>
                    <a:pt x="21208" y="18749"/>
                    <a:pt x="21520" y="19364"/>
                    <a:pt x="21510" y="20134"/>
                  </a:cubicBezTo>
                  <a:cubicBezTo>
                    <a:pt x="21500" y="20855"/>
                    <a:pt x="21207" y="21414"/>
                    <a:pt x="20865" y="21363"/>
                  </a:cubicBezTo>
                  <a:cubicBezTo>
                    <a:pt x="16969" y="21359"/>
                    <a:pt x="13116" y="19648"/>
                    <a:pt x="9552" y="16339"/>
                  </a:cubicBezTo>
                  <a:cubicBezTo>
                    <a:pt x="6021" y="13061"/>
                    <a:pt x="2849" y="8286"/>
                    <a:pt x="235" y="2312"/>
                  </a:cubicBezTo>
                  <a:cubicBezTo>
                    <a:pt x="-58" y="1826"/>
                    <a:pt x="-80" y="906"/>
                    <a:pt x="189" y="361"/>
                  </a:cubicBezTo>
                  <a:cubicBezTo>
                    <a:pt x="460" y="-186"/>
                    <a:pt x="899" y="-101"/>
                    <a:pt x="1117" y="542"/>
                  </a:cubicBezTo>
                  <a:close/>
                </a:path>
              </a:pathLst>
            </a:custGeom>
            <a:solidFill>
              <a:srgbClr val="F7F5F6"/>
            </a:solidFill>
            <a:ln w="12700">
              <a:miter lim="400000"/>
            </a:ln>
            <a:effectLst>
              <a:outerShdw blurRad="50800" dist="38100" dir="2700000" algn="tl" rotWithShape="0">
                <a:prstClr val="black">
                  <a:alpha val="40000"/>
                </a:prstClr>
              </a:outerShdw>
            </a:effectLst>
          </p:spPr>
          <p:txBody>
            <a:bodyPr lIns="45718" tIns="45718" rIns="45718" bIns="45718"/>
            <a:lstStyle/>
            <a:p>
              <a:endParaRPr>
                <a:solidFill>
                  <a:schemeClr val="tx1"/>
                </a:solidFill>
              </a:endParaRPr>
            </a:p>
          </p:txBody>
        </p:sp>
        <p:sp>
          <p:nvSpPr>
            <p:cNvPr id="17" name="Circle">
              <a:extLst>
                <a:ext uri="{FF2B5EF4-FFF2-40B4-BE49-F238E27FC236}">
                  <a16:creationId xmlns:a16="http://schemas.microsoft.com/office/drawing/2014/main" id="{EA7AE6AD-6D59-F44B-8D83-6FD4CEA3108A}"/>
                </a:ext>
              </a:extLst>
            </p:cNvPr>
            <p:cNvSpPr/>
            <p:nvPr/>
          </p:nvSpPr>
          <p:spPr>
            <a:xfrm>
              <a:off x="2135702" y="2830540"/>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8" name="Circle">
              <a:extLst>
                <a:ext uri="{FF2B5EF4-FFF2-40B4-BE49-F238E27FC236}">
                  <a16:creationId xmlns:a16="http://schemas.microsoft.com/office/drawing/2014/main" id="{E3F38E57-EC2D-E84B-87F3-1C8157E8D9A0}"/>
                </a:ext>
              </a:extLst>
            </p:cNvPr>
            <p:cNvSpPr/>
            <p:nvPr/>
          </p:nvSpPr>
          <p:spPr>
            <a:xfrm>
              <a:off x="2130076" y="4425291"/>
              <a:ext cx="73063"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19" name="Circle">
              <a:extLst>
                <a:ext uri="{FF2B5EF4-FFF2-40B4-BE49-F238E27FC236}">
                  <a16:creationId xmlns:a16="http://schemas.microsoft.com/office/drawing/2014/main" id="{03C72BB8-28B3-7349-B089-5393E258A7AE}"/>
                </a:ext>
              </a:extLst>
            </p:cNvPr>
            <p:cNvSpPr/>
            <p:nvPr/>
          </p:nvSpPr>
          <p:spPr>
            <a:xfrm>
              <a:off x="3662686" y="5063223"/>
              <a:ext cx="72420" cy="70688"/>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0" name="Circle">
              <a:extLst>
                <a:ext uri="{FF2B5EF4-FFF2-40B4-BE49-F238E27FC236}">
                  <a16:creationId xmlns:a16="http://schemas.microsoft.com/office/drawing/2014/main" id="{C26138AF-7716-154B-884E-73803CB0F4B5}"/>
                </a:ext>
              </a:extLst>
            </p:cNvPr>
            <p:cNvSpPr/>
            <p:nvPr/>
          </p:nvSpPr>
          <p:spPr>
            <a:xfrm>
              <a:off x="3651921" y="2193236"/>
              <a:ext cx="73064" cy="71315"/>
            </a:xfrm>
            <a:prstGeom prst="ellipse">
              <a:avLst/>
            </a:prstGeom>
            <a:solidFill>
              <a:srgbClr val="F7F5F6"/>
            </a:solidFill>
            <a:ln w="12700">
              <a:miter lim="400000"/>
            </a:ln>
            <a:effectLst>
              <a:outerShdw blurRad="50800" dist="38100" dir="2700000" algn="tl" rotWithShape="0">
                <a:prstClr val="black">
                  <a:alpha val="40000"/>
                </a:prstClr>
              </a:outerShdw>
            </a:effectLst>
          </p:spPr>
          <p:txBody>
            <a:bodyPr lIns="0" tIns="0" rIns="0" bIns="0" anchor="ctr"/>
            <a:lstStyle/>
            <a:p>
              <a:endParaRPr>
                <a:solidFill>
                  <a:schemeClr val="tx1"/>
                </a:solidFill>
              </a:endParaRPr>
            </a:p>
          </p:txBody>
        </p:sp>
        <p:sp>
          <p:nvSpPr>
            <p:cNvPr id="21" name="TextBox 20">
              <a:extLst>
                <a:ext uri="{FF2B5EF4-FFF2-40B4-BE49-F238E27FC236}">
                  <a16:creationId xmlns:a16="http://schemas.microsoft.com/office/drawing/2014/main" id="{CAC2F628-61EF-1244-8424-56F72B176904}"/>
                </a:ext>
              </a:extLst>
            </p:cNvPr>
            <p:cNvSpPr txBox="1"/>
            <p:nvPr/>
          </p:nvSpPr>
          <p:spPr>
            <a:xfrm>
              <a:off x="5960238" y="1465290"/>
              <a:ext cx="2628239" cy="738664"/>
            </a:xfrm>
            <a:prstGeom prst="rect">
              <a:avLst/>
            </a:prstGeom>
            <a:noFill/>
          </p:spPr>
          <p:txBody>
            <a:bodyPr wrap="square" rtlCol="0">
              <a:spAutoFit/>
            </a:bodyPr>
            <a:lstStyle/>
            <a:p>
              <a:pPr algn="just"/>
              <a:r>
                <a:rPr lang="en-US" sz="1400" dirty="0" smtClean="0">
                  <a:latin typeface="Helvetica" pitchFamily="2" charset="0"/>
                </a:rPr>
                <a:t>Cyber Security Malaysia / </a:t>
              </a:r>
            </a:p>
            <a:p>
              <a:pPr algn="just"/>
              <a:r>
                <a:rPr lang="en-US" sz="1400" dirty="0" smtClean="0">
                  <a:latin typeface="Helvetica" pitchFamily="2" charset="0"/>
                </a:rPr>
                <a:t>Project </a:t>
              </a:r>
              <a:r>
                <a:rPr lang="en-US" sz="1400" dirty="0">
                  <a:latin typeface="Helvetica" pitchFamily="2" charset="0"/>
                </a:rPr>
                <a:t>Management team Malaysia </a:t>
              </a:r>
              <a:endParaRPr lang="en-GB" sz="1400" dirty="0">
                <a:latin typeface="Helvetica" pitchFamily="2" charset="0"/>
              </a:endParaRPr>
            </a:p>
          </p:txBody>
        </p:sp>
        <p:sp>
          <p:nvSpPr>
            <p:cNvPr id="22" name="TextBox 21">
              <a:extLst>
                <a:ext uri="{FF2B5EF4-FFF2-40B4-BE49-F238E27FC236}">
                  <a16:creationId xmlns:a16="http://schemas.microsoft.com/office/drawing/2014/main" id="{344671DE-D5BF-AC42-AF6E-E8FD742E528A}"/>
                </a:ext>
              </a:extLst>
            </p:cNvPr>
            <p:cNvSpPr txBox="1"/>
            <p:nvPr/>
          </p:nvSpPr>
          <p:spPr>
            <a:xfrm>
              <a:off x="7776932" y="3493177"/>
              <a:ext cx="2720860" cy="307777"/>
            </a:xfrm>
            <a:prstGeom prst="rect">
              <a:avLst/>
            </a:prstGeom>
            <a:noFill/>
          </p:spPr>
          <p:txBody>
            <a:bodyPr wrap="square" rtlCol="0">
              <a:spAutoFit/>
            </a:bodyPr>
            <a:lstStyle/>
            <a:p>
              <a:pPr algn="just"/>
              <a:r>
                <a:rPr lang="en-GB" sz="1400" dirty="0" smtClean="0">
                  <a:latin typeface="Helvetica" pitchFamily="2" charset="0"/>
                </a:rPr>
                <a:t>Authorized Partners</a:t>
              </a:r>
              <a:endParaRPr lang="en-GB" sz="1400" dirty="0">
                <a:latin typeface="Helvetica" pitchFamily="2" charset="0"/>
              </a:endParaRPr>
            </a:p>
          </p:txBody>
        </p:sp>
        <p:sp>
          <p:nvSpPr>
            <p:cNvPr id="23" name="TextBox 22">
              <a:extLst>
                <a:ext uri="{FF2B5EF4-FFF2-40B4-BE49-F238E27FC236}">
                  <a16:creationId xmlns:a16="http://schemas.microsoft.com/office/drawing/2014/main" id="{38E30CE4-4EB3-044A-AA40-8630C5EF18D1}"/>
                </a:ext>
              </a:extLst>
            </p:cNvPr>
            <p:cNvSpPr txBox="1"/>
            <p:nvPr/>
          </p:nvSpPr>
          <p:spPr>
            <a:xfrm>
              <a:off x="5887325" y="5228677"/>
              <a:ext cx="2788445" cy="523220"/>
            </a:xfrm>
            <a:prstGeom prst="rect">
              <a:avLst/>
            </a:prstGeom>
            <a:noFill/>
          </p:spPr>
          <p:txBody>
            <a:bodyPr wrap="square" rtlCol="0">
              <a:spAutoFit/>
            </a:bodyPr>
            <a:lstStyle/>
            <a:p>
              <a:pPr algn="just"/>
              <a:r>
                <a:rPr lang="en-GB" sz="1400" dirty="0" smtClean="0">
                  <a:latin typeface="Helvetica" pitchFamily="2" charset="0"/>
                </a:rPr>
                <a:t>SMEs</a:t>
              </a:r>
            </a:p>
            <a:p>
              <a:pPr algn="just"/>
              <a:r>
                <a:rPr lang="en-GB" sz="1400" dirty="0" smtClean="0">
                  <a:latin typeface="Helvetica" pitchFamily="2" charset="0"/>
                </a:rPr>
                <a:t>(small-to-medium enterprise)</a:t>
              </a:r>
              <a:endParaRPr lang="en-GB" sz="1400" dirty="0">
                <a:latin typeface="Helvetica" pitchFamily="2" charset="0"/>
              </a:endParaRPr>
            </a:p>
          </p:txBody>
        </p:sp>
      </p:grpSp>
      <p:sp>
        <p:nvSpPr>
          <p:cNvPr id="33" name="TextBox 32">
            <a:extLst>
              <a:ext uri="{FF2B5EF4-FFF2-40B4-BE49-F238E27FC236}">
                <a16:creationId xmlns:a16="http://schemas.microsoft.com/office/drawing/2014/main" id="{9B916389-82A3-D446-8F9C-04232E02B06C}"/>
              </a:ext>
            </a:extLst>
          </p:cNvPr>
          <p:cNvSpPr txBox="1"/>
          <p:nvPr/>
        </p:nvSpPr>
        <p:spPr>
          <a:xfrm>
            <a:off x="498378" y="346997"/>
            <a:ext cx="4939173" cy="523220"/>
          </a:xfrm>
          <a:prstGeom prst="rect">
            <a:avLst/>
          </a:prstGeom>
          <a:noFill/>
        </p:spPr>
        <p:txBody>
          <a:bodyPr wrap="none" rtlCol="0">
            <a:spAutoFit/>
          </a:bodyPr>
          <a:lstStyle/>
          <a:p>
            <a:r>
              <a:rPr lang="en-US" sz="2800" b="1" dirty="0">
                <a:solidFill>
                  <a:srgbClr val="FF862A"/>
                </a:solidFill>
                <a:latin typeface="Helvetica" pitchFamily="2" charset="0"/>
              </a:rPr>
              <a:t>Identify Project Stakeholder</a:t>
            </a:r>
            <a:endParaRPr lang="en-ID" sz="2800" dirty="0">
              <a:solidFill>
                <a:srgbClr val="FF862A"/>
              </a:solidFill>
              <a:latin typeface="Helvetica" pitchFamily="2" charset="0"/>
            </a:endParaRPr>
          </a:p>
        </p:txBody>
      </p:sp>
      <p:grpSp>
        <p:nvGrpSpPr>
          <p:cNvPr id="35" name="Group 34">
            <a:extLst>
              <a:ext uri="{FF2B5EF4-FFF2-40B4-BE49-F238E27FC236}">
                <a16:creationId xmlns:a16="http://schemas.microsoft.com/office/drawing/2014/main" id="{9BE905C7-97C9-5148-AAF8-0A5106EED268}"/>
              </a:ext>
            </a:extLst>
          </p:cNvPr>
          <p:cNvGrpSpPr/>
          <p:nvPr/>
        </p:nvGrpSpPr>
        <p:grpSpPr>
          <a:xfrm>
            <a:off x="9605701" y="-1"/>
            <a:ext cx="2586300" cy="2586301"/>
            <a:chOff x="9605701" y="-1"/>
            <a:chExt cx="2586300" cy="2586301"/>
          </a:xfrm>
        </p:grpSpPr>
        <p:sp>
          <p:nvSpPr>
            <p:cNvPr id="36" name="Graphic 26">
              <a:extLst>
                <a:ext uri="{FF2B5EF4-FFF2-40B4-BE49-F238E27FC236}">
                  <a16:creationId xmlns:a16="http://schemas.microsoft.com/office/drawing/2014/main" id="{54F17031-DDA1-7848-83E8-607E1EF0CFA9}"/>
                </a:ext>
              </a:extLst>
            </p:cNvPr>
            <p:cNvSpPr/>
            <p:nvPr/>
          </p:nvSpPr>
          <p:spPr>
            <a:xfrm rot="5400000" flipV="1">
              <a:off x="9605700" y="0"/>
              <a:ext cx="2586301" cy="2586300"/>
            </a:xfrm>
            <a:custGeom>
              <a:avLst/>
              <a:gdLst>
                <a:gd name="connsiteX0" fmla="*/ 0 w 2586301"/>
                <a:gd name="connsiteY0" fmla="*/ 0 h 2586300"/>
                <a:gd name="connsiteX1" fmla="*/ 2586301 w 2586301"/>
                <a:gd name="connsiteY1" fmla="*/ 2586300 h 2586300"/>
                <a:gd name="connsiteX2" fmla="*/ 0 w 2586301"/>
                <a:gd name="connsiteY2" fmla="*/ 2586300 h 2586300"/>
              </a:gdLst>
              <a:ahLst/>
              <a:cxnLst>
                <a:cxn ang="0">
                  <a:pos x="connsiteX0" y="connsiteY0"/>
                </a:cxn>
                <a:cxn ang="0">
                  <a:pos x="connsiteX1" y="connsiteY1"/>
                </a:cxn>
                <a:cxn ang="0">
                  <a:pos x="connsiteX2" y="connsiteY2"/>
                </a:cxn>
              </a:cxnLst>
              <a:rect l="l" t="t" r="r" b="b"/>
              <a:pathLst>
                <a:path w="2586301" h="2586300">
                  <a:moveTo>
                    <a:pt x="0" y="0"/>
                  </a:moveTo>
                  <a:lnTo>
                    <a:pt x="2586301" y="2586300"/>
                  </a:lnTo>
                  <a:lnTo>
                    <a:pt x="0" y="2586300"/>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D" dirty="0">
                <a:solidFill>
                  <a:schemeClr val="tx1"/>
                </a:solidFill>
              </a:endParaRPr>
            </a:p>
          </p:txBody>
        </p:sp>
        <p:grpSp>
          <p:nvGrpSpPr>
            <p:cNvPr id="37" name="Group 36">
              <a:extLst>
                <a:ext uri="{FF2B5EF4-FFF2-40B4-BE49-F238E27FC236}">
                  <a16:creationId xmlns:a16="http://schemas.microsoft.com/office/drawing/2014/main" id="{FFD8218F-280E-394D-B277-BEC0D45ED651}"/>
                </a:ext>
              </a:extLst>
            </p:cNvPr>
            <p:cNvGrpSpPr/>
            <p:nvPr/>
          </p:nvGrpSpPr>
          <p:grpSpPr>
            <a:xfrm>
              <a:off x="10123102" y="693839"/>
              <a:ext cx="1354666" cy="1354661"/>
              <a:chOff x="8946178" y="3847556"/>
              <a:chExt cx="2026622" cy="2026614"/>
            </a:xfrm>
          </p:grpSpPr>
          <p:sp>
            <p:nvSpPr>
              <p:cNvPr id="38" name="Graphic 10">
                <a:extLst>
                  <a:ext uri="{FF2B5EF4-FFF2-40B4-BE49-F238E27FC236}">
                    <a16:creationId xmlns:a16="http://schemas.microsoft.com/office/drawing/2014/main" id="{D3895EC9-CD7D-E043-AC13-E9914234F042}"/>
                  </a:ext>
                </a:extLst>
              </p:cNvPr>
              <p:cNvSpPr/>
              <p:nvPr/>
            </p:nvSpPr>
            <p:spPr>
              <a:xfrm>
                <a:off x="8946178" y="3847556"/>
                <a:ext cx="2026622" cy="2026614"/>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solidFill>
                <a:schemeClr val="bg1"/>
              </a:solidFill>
              <a:ln w="9525" cap="flat">
                <a:noFill/>
                <a:prstDash val="solid"/>
                <a:miter/>
              </a:ln>
            </p:spPr>
            <p:txBody>
              <a:bodyPr rtlCol="0" anchor="ctr"/>
              <a:lstStyle/>
              <a:p>
                <a:endParaRPr lang="en-ID"/>
              </a:p>
            </p:txBody>
          </p:sp>
          <p:sp>
            <p:nvSpPr>
              <p:cNvPr id="39" name="Graphic 10">
                <a:extLst>
                  <a:ext uri="{FF2B5EF4-FFF2-40B4-BE49-F238E27FC236}">
                    <a16:creationId xmlns:a16="http://schemas.microsoft.com/office/drawing/2014/main" id="{CB279E1A-8B9C-FF4F-8004-BBE012C48202}"/>
                  </a:ext>
                </a:extLst>
              </p:cNvPr>
              <p:cNvSpPr/>
              <p:nvPr/>
            </p:nvSpPr>
            <p:spPr>
              <a:xfrm>
                <a:off x="9054595" y="3969399"/>
                <a:ext cx="1776119" cy="1776113"/>
              </a:xfrm>
              <a:custGeom>
                <a:avLst/>
                <a:gdLst>
                  <a:gd name="connsiteX0" fmla="*/ 348615 w 697229"/>
                  <a:gd name="connsiteY0" fmla="*/ 697230 h 697229"/>
                  <a:gd name="connsiteX1" fmla="*/ 0 w 697229"/>
                  <a:gd name="connsiteY1" fmla="*/ 348615 h 697229"/>
                  <a:gd name="connsiteX2" fmla="*/ 348615 w 697229"/>
                  <a:gd name="connsiteY2" fmla="*/ 0 h 697229"/>
                  <a:gd name="connsiteX3" fmla="*/ 697230 w 697229"/>
                  <a:gd name="connsiteY3" fmla="*/ 348615 h 697229"/>
                </a:gdLst>
                <a:ahLst/>
                <a:cxnLst>
                  <a:cxn ang="0">
                    <a:pos x="connsiteX0" y="connsiteY0"/>
                  </a:cxn>
                  <a:cxn ang="0">
                    <a:pos x="connsiteX1" y="connsiteY1"/>
                  </a:cxn>
                  <a:cxn ang="0">
                    <a:pos x="connsiteX2" y="connsiteY2"/>
                  </a:cxn>
                  <a:cxn ang="0">
                    <a:pos x="connsiteX3" y="connsiteY3"/>
                  </a:cxn>
                </a:cxnLst>
                <a:rect l="l" t="t" r="r" b="b"/>
                <a:pathLst>
                  <a:path w="697229" h="697229">
                    <a:moveTo>
                      <a:pt x="348615" y="697230"/>
                    </a:moveTo>
                    <a:lnTo>
                      <a:pt x="0" y="348615"/>
                    </a:lnTo>
                    <a:lnTo>
                      <a:pt x="348615" y="0"/>
                    </a:lnTo>
                    <a:lnTo>
                      <a:pt x="697230" y="348615"/>
                    </a:lnTo>
                    <a:close/>
                  </a:path>
                </a:pathLst>
              </a:custGeom>
              <a:gradFill flip="none" rotWithShape="1">
                <a:gsLst>
                  <a:gs pos="0">
                    <a:srgbClr val="FF862A">
                      <a:shade val="30000"/>
                      <a:satMod val="115000"/>
                    </a:srgbClr>
                  </a:gs>
                  <a:gs pos="50000">
                    <a:srgbClr val="FF862A">
                      <a:shade val="67500"/>
                      <a:satMod val="115000"/>
                    </a:srgbClr>
                  </a:gs>
                  <a:gs pos="100000">
                    <a:srgbClr val="FF862A">
                      <a:shade val="100000"/>
                      <a:satMod val="115000"/>
                    </a:srgbClr>
                  </a:gs>
                </a:gsLst>
                <a:lin ang="13500000" scaled="1"/>
                <a:tileRect/>
              </a:gradFill>
              <a:ln w="9525" cap="flat">
                <a:noFill/>
                <a:prstDash val="solid"/>
                <a:miter/>
              </a:ln>
            </p:spPr>
            <p:txBody>
              <a:bodyPr rtlCol="0" anchor="ctr"/>
              <a:lstStyle/>
              <a:p>
                <a:endParaRPr lang="en-ID" dirty="0"/>
              </a:p>
            </p:txBody>
          </p:sp>
        </p:grpSp>
      </p:grpSp>
    </p:spTree>
    <p:extLst>
      <p:ext uri="{BB962C8B-B14F-4D97-AF65-F5344CB8AC3E}">
        <p14:creationId xmlns:p14="http://schemas.microsoft.com/office/powerpoint/2010/main" val="32571574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1157</TotalTime>
  <Words>3298</Words>
  <Application>Microsoft Office PowerPoint</Application>
  <PresentationFormat>Widescreen</PresentationFormat>
  <Paragraphs>520</Paragraphs>
  <Slides>49</Slides>
  <Notes>3</Notes>
  <HiddenSlides>0</HiddenSlides>
  <MMClips>0</MMClips>
  <ScaleCrop>false</ScaleCrop>
  <HeadingPairs>
    <vt:vector size="6" baseType="variant">
      <vt:variant>
        <vt:lpstr>Fonts Used</vt:lpstr>
      </vt:variant>
      <vt:variant>
        <vt:i4>22</vt:i4>
      </vt:variant>
      <vt:variant>
        <vt:lpstr>Theme</vt:lpstr>
      </vt:variant>
      <vt:variant>
        <vt:i4>2</vt:i4>
      </vt:variant>
      <vt:variant>
        <vt:lpstr>Slide Titles</vt:lpstr>
      </vt:variant>
      <vt:variant>
        <vt:i4>49</vt:i4>
      </vt:variant>
    </vt:vector>
  </HeadingPairs>
  <TitlesOfParts>
    <vt:vector size="73" baseType="lpstr">
      <vt:lpstr>Arial</vt:lpstr>
      <vt:lpstr>Arial Narrow</vt:lpstr>
      <vt:lpstr>Barlow SemiBold</vt:lpstr>
      <vt:lpstr>Calibri</vt:lpstr>
      <vt:lpstr>Calibri Light</vt:lpstr>
      <vt:lpstr>Catamaran Black</vt:lpstr>
      <vt:lpstr>Comfortaa</vt:lpstr>
      <vt:lpstr>Helvetica</vt:lpstr>
      <vt:lpstr>Inter SemiBold</vt:lpstr>
      <vt:lpstr>Kanit Medium</vt:lpstr>
      <vt:lpstr>Lato</vt:lpstr>
      <vt:lpstr>Lato Black</vt:lpstr>
      <vt:lpstr>Nunito Sans</vt:lpstr>
      <vt:lpstr>Open Sans</vt:lpstr>
      <vt:lpstr>Poppins</vt:lpstr>
      <vt:lpstr>Poppins SemiBold</vt:lpstr>
      <vt:lpstr>Roboto</vt:lpstr>
      <vt:lpstr>Segoe UI</vt:lpstr>
      <vt:lpstr>Space Ranger</vt:lpstr>
      <vt:lpstr>Tahoma</vt:lpstr>
      <vt:lpstr>Times New Roman</vt:lpstr>
      <vt:lpstr>Wingdings</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ABDULLAH ALAWI</dc:creator>
  <cp:lastModifiedBy>ACER</cp:lastModifiedBy>
  <cp:revision>40</cp:revision>
  <dcterms:created xsi:type="dcterms:W3CDTF">2021-11-24T07:38:05Z</dcterms:created>
  <dcterms:modified xsi:type="dcterms:W3CDTF">2022-06-28T09:53:06Z</dcterms:modified>
</cp:coreProperties>
</file>

<file path=docProps/thumbnail.jpeg>
</file>